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1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502"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84464B-0ECF-4702-B9F3-EAB4F47BCE9E}"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716F2-C8CB-4ED1-A704-2901DBC52AD4}" type="slidenum">
              <a:rPr lang="en-US" smtClean="0"/>
              <a:t>‹#›</a:t>
            </a:fld>
            <a:endParaRPr lang="en-US"/>
          </a:p>
        </p:txBody>
      </p:sp>
    </p:spTree>
    <p:extLst>
      <p:ext uri="{BB962C8B-B14F-4D97-AF65-F5344CB8AC3E}">
        <p14:creationId xmlns:p14="http://schemas.microsoft.com/office/powerpoint/2010/main" val="407525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4464B-0ECF-4702-B9F3-EAB4F47BCE9E}"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716F2-C8CB-4ED1-A704-2901DBC52AD4}" type="slidenum">
              <a:rPr lang="en-US" smtClean="0"/>
              <a:t>‹#›</a:t>
            </a:fld>
            <a:endParaRPr lang="en-US"/>
          </a:p>
        </p:txBody>
      </p:sp>
    </p:spTree>
    <p:extLst>
      <p:ext uri="{BB962C8B-B14F-4D97-AF65-F5344CB8AC3E}">
        <p14:creationId xmlns:p14="http://schemas.microsoft.com/office/powerpoint/2010/main" val="1914192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4464B-0ECF-4702-B9F3-EAB4F47BCE9E}"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716F2-C8CB-4ED1-A704-2901DBC52AD4}" type="slidenum">
              <a:rPr lang="en-US" smtClean="0"/>
              <a:t>‹#›</a:t>
            </a:fld>
            <a:endParaRPr lang="en-US"/>
          </a:p>
        </p:txBody>
      </p:sp>
    </p:spTree>
    <p:extLst>
      <p:ext uri="{BB962C8B-B14F-4D97-AF65-F5344CB8AC3E}">
        <p14:creationId xmlns:p14="http://schemas.microsoft.com/office/powerpoint/2010/main" val="1988950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4464B-0ECF-4702-B9F3-EAB4F47BCE9E}"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716F2-C8CB-4ED1-A704-2901DBC52AD4}" type="slidenum">
              <a:rPr lang="en-US" smtClean="0"/>
              <a:t>‹#›</a:t>
            </a:fld>
            <a:endParaRPr lang="en-US"/>
          </a:p>
        </p:txBody>
      </p:sp>
    </p:spTree>
    <p:extLst>
      <p:ext uri="{BB962C8B-B14F-4D97-AF65-F5344CB8AC3E}">
        <p14:creationId xmlns:p14="http://schemas.microsoft.com/office/powerpoint/2010/main" val="3276886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84464B-0ECF-4702-B9F3-EAB4F47BCE9E}"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716F2-C8CB-4ED1-A704-2901DBC52AD4}" type="slidenum">
              <a:rPr lang="en-US" smtClean="0"/>
              <a:t>‹#›</a:t>
            </a:fld>
            <a:endParaRPr lang="en-US"/>
          </a:p>
        </p:txBody>
      </p:sp>
    </p:spTree>
    <p:extLst>
      <p:ext uri="{BB962C8B-B14F-4D97-AF65-F5344CB8AC3E}">
        <p14:creationId xmlns:p14="http://schemas.microsoft.com/office/powerpoint/2010/main" val="371397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84464B-0ECF-4702-B9F3-EAB4F47BCE9E}" type="datetimeFigureOut">
              <a:rPr lang="en-US" smtClean="0"/>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716F2-C8CB-4ED1-A704-2901DBC52AD4}" type="slidenum">
              <a:rPr lang="en-US" smtClean="0"/>
              <a:t>‹#›</a:t>
            </a:fld>
            <a:endParaRPr lang="en-US"/>
          </a:p>
        </p:txBody>
      </p:sp>
    </p:spTree>
    <p:extLst>
      <p:ext uri="{BB962C8B-B14F-4D97-AF65-F5344CB8AC3E}">
        <p14:creationId xmlns:p14="http://schemas.microsoft.com/office/powerpoint/2010/main" val="1444357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84464B-0ECF-4702-B9F3-EAB4F47BCE9E}" type="datetimeFigureOut">
              <a:rPr lang="en-US" smtClean="0"/>
              <a:t>3/3/2017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716F2-C8CB-4ED1-A704-2901DBC52AD4}" type="slidenum">
              <a:rPr lang="en-US" smtClean="0"/>
              <a:t>‹#›</a:t>
            </a:fld>
            <a:endParaRPr lang="en-US"/>
          </a:p>
        </p:txBody>
      </p:sp>
    </p:spTree>
    <p:extLst>
      <p:ext uri="{BB962C8B-B14F-4D97-AF65-F5344CB8AC3E}">
        <p14:creationId xmlns:p14="http://schemas.microsoft.com/office/powerpoint/2010/main" val="73796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84464B-0ECF-4702-B9F3-EAB4F47BCE9E}" type="datetimeFigureOut">
              <a:rPr lang="en-US" smtClean="0"/>
              <a:t>3/3/2017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716F2-C8CB-4ED1-A704-2901DBC52AD4}" type="slidenum">
              <a:rPr lang="en-US" smtClean="0"/>
              <a:t>‹#›</a:t>
            </a:fld>
            <a:endParaRPr lang="en-US"/>
          </a:p>
        </p:txBody>
      </p:sp>
    </p:spTree>
    <p:extLst>
      <p:ext uri="{BB962C8B-B14F-4D97-AF65-F5344CB8AC3E}">
        <p14:creationId xmlns:p14="http://schemas.microsoft.com/office/powerpoint/2010/main" val="3581270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4464B-0ECF-4702-B9F3-EAB4F47BCE9E}" type="datetimeFigureOut">
              <a:rPr lang="en-US" smtClean="0"/>
              <a:t>3/3/2017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716F2-C8CB-4ED1-A704-2901DBC52AD4}" type="slidenum">
              <a:rPr lang="en-US" smtClean="0"/>
              <a:t>‹#›</a:t>
            </a:fld>
            <a:endParaRPr lang="en-US"/>
          </a:p>
        </p:txBody>
      </p:sp>
    </p:spTree>
    <p:extLst>
      <p:ext uri="{BB962C8B-B14F-4D97-AF65-F5344CB8AC3E}">
        <p14:creationId xmlns:p14="http://schemas.microsoft.com/office/powerpoint/2010/main" val="275158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84464B-0ECF-4702-B9F3-EAB4F47BCE9E}" type="datetimeFigureOut">
              <a:rPr lang="en-US" smtClean="0"/>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716F2-C8CB-4ED1-A704-2901DBC52AD4}" type="slidenum">
              <a:rPr lang="en-US" smtClean="0"/>
              <a:t>‹#›</a:t>
            </a:fld>
            <a:endParaRPr lang="en-US"/>
          </a:p>
        </p:txBody>
      </p:sp>
    </p:spTree>
    <p:extLst>
      <p:ext uri="{BB962C8B-B14F-4D97-AF65-F5344CB8AC3E}">
        <p14:creationId xmlns:p14="http://schemas.microsoft.com/office/powerpoint/2010/main" val="548397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84464B-0ECF-4702-B9F3-EAB4F47BCE9E}" type="datetimeFigureOut">
              <a:rPr lang="en-US" smtClean="0"/>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716F2-C8CB-4ED1-A704-2901DBC52AD4}" type="slidenum">
              <a:rPr lang="en-US" smtClean="0"/>
              <a:t>‹#›</a:t>
            </a:fld>
            <a:endParaRPr lang="en-US"/>
          </a:p>
        </p:txBody>
      </p:sp>
    </p:spTree>
    <p:extLst>
      <p:ext uri="{BB962C8B-B14F-4D97-AF65-F5344CB8AC3E}">
        <p14:creationId xmlns:p14="http://schemas.microsoft.com/office/powerpoint/2010/main" val="4191699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4464B-0ECF-4702-B9F3-EAB4F47BCE9E}" type="datetimeFigureOut">
              <a:rPr lang="en-US" smtClean="0"/>
              <a:t>3/3/2017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716F2-C8CB-4ED1-A704-2901DBC52AD4}" type="slidenum">
              <a:rPr lang="en-US" smtClean="0"/>
              <a:t>‹#›</a:t>
            </a:fld>
            <a:endParaRPr lang="en-US"/>
          </a:p>
        </p:txBody>
      </p:sp>
    </p:spTree>
    <p:extLst>
      <p:ext uri="{BB962C8B-B14F-4D97-AF65-F5344CB8AC3E}">
        <p14:creationId xmlns:p14="http://schemas.microsoft.com/office/powerpoint/2010/main" val="3928997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981200"/>
            <a:ext cx="8229600" cy="1096962"/>
          </a:xfrm>
        </p:spPr>
        <p:txBody>
          <a:bodyPr/>
          <a:lstStyle/>
          <a:p>
            <a:r>
              <a:rPr lang="en-US" dirty="0"/>
              <a:t>The False Prophets’ Lies</a:t>
            </a:r>
          </a:p>
        </p:txBody>
      </p:sp>
      <p:pic>
        <p:nvPicPr>
          <p:cNvPr id="8"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0" y="533400"/>
            <a:ext cx="9271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3710" y="533400"/>
            <a:ext cx="491669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spc="0" dirty="0">
                <a:ln w="0"/>
                <a:solidFill>
                  <a:srgbClr val="321900"/>
                </a:solidFill>
                <a:effectLst>
                  <a:reflection blurRad="12700" stA="50000" endPos="50000" dist="5000" dir="5400000" sy="-100000" rotWithShape="0"/>
                </a:effectLst>
              </a:rPr>
              <a:t>Jeremiah</a:t>
            </a:r>
          </a:p>
        </p:txBody>
      </p:sp>
    </p:spTree>
    <p:extLst>
      <p:ext uri="{BB962C8B-B14F-4D97-AF65-F5344CB8AC3E}">
        <p14:creationId xmlns:p14="http://schemas.microsoft.com/office/powerpoint/2010/main" val="354719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312" b="45907" l="31977" r="51381">
                        <a14:backgroundMark x1="50218" y1="32929" x2="50218" y2="32929"/>
                        <a14:backgroundMark x1="50363" y1="30443" x2="50363" y2="30443"/>
                        <a14:backgroundMark x1="50509" y1="29048" x2="50509" y2="29048"/>
                        <a14:backgroundMark x1="50945" y1="27956" x2="50945" y2="27956"/>
                        <a14:backgroundMark x1="49855" y1="31898" x2="49855" y2="31898"/>
                        <a14:backgroundMark x1="49419" y1="32626" x2="49419" y2="32626"/>
                        <a14:backgroundMark x1="48983" y1="32201" x2="48983" y2="32201"/>
                        <a14:backgroundMark x1="49128" y1="31716" x2="49128" y2="31716"/>
                        <a14:backgroundMark x1="49491" y1="31231" x2="49491" y2="31231"/>
                        <a14:backgroundMark x1="49782" y1="30685" x2="49782" y2="30685"/>
                        <a14:backgroundMark x1="50654" y1="28805" x2="50654" y2="28805"/>
                        <a14:backgroundMark x1="51090" y1="27835" x2="51090" y2="27835"/>
                        <a14:backgroundMark x1="34012" y1="44391" x2="34012" y2="44391"/>
                      </a14:backgroundRemoval>
                    </a14:imgEffect>
                  </a14:imgLayer>
                </a14:imgProps>
              </a:ext>
              <a:ext uri="{28A0092B-C50C-407E-A947-70E740481C1C}">
                <a14:useLocalDpi xmlns:a14="http://schemas.microsoft.com/office/drawing/2010/main" val="0"/>
              </a:ext>
            </a:extLst>
          </a:blip>
          <a:srcRect l="31502" t="12631" r="45796" b="53263"/>
          <a:stretch/>
        </p:blipFill>
        <p:spPr>
          <a:xfrm>
            <a:off x="609600" y="533400"/>
            <a:ext cx="3573379" cy="6432080"/>
          </a:xfrm>
          <a:prstGeom prst="rect">
            <a:avLst/>
          </a:prstGeom>
        </p:spPr>
      </p:pic>
      <p:sp>
        <p:nvSpPr>
          <p:cNvPr id="7" name="Title 1"/>
          <p:cNvSpPr txBox="1">
            <a:spLocks/>
          </p:cNvSpPr>
          <p:nvPr/>
        </p:nvSpPr>
        <p:spPr>
          <a:xfrm>
            <a:off x="3657600" y="914400"/>
            <a:ext cx="4876800" cy="464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t>Some similarities today</a:t>
            </a:r>
          </a:p>
          <a:p>
            <a:endParaRPr lang="en-US" sz="5400" b="1" dirty="0"/>
          </a:p>
          <a:p>
            <a:endParaRPr lang="en-US" sz="5400" b="1" dirty="0"/>
          </a:p>
          <a:p>
            <a:endParaRPr lang="en-US" sz="5400" b="1" dirty="0"/>
          </a:p>
        </p:txBody>
      </p:sp>
    </p:spTree>
    <p:extLst>
      <p:ext uri="{BB962C8B-B14F-4D97-AF65-F5344CB8AC3E}">
        <p14:creationId xmlns:p14="http://schemas.microsoft.com/office/powerpoint/2010/main" val="426709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312" b="45907" l="31977" r="51381">
                        <a14:backgroundMark x1="50218" y1="32929" x2="50218" y2="32929"/>
                        <a14:backgroundMark x1="50363" y1="30443" x2="50363" y2="30443"/>
                        <a14:backgroundMark x1="50509" y1="29048" x2="50509" y2="29048"/>
                        <a14:backgroundMark x1="50945" y1="27956" x2="50945" y2="27956"/>
                        <a14:backgroundMark x1="49855" y1="31898" x2="49855" y2="31898"/>
                        <a14:backgroundMark x1="49419" y1="32626" x2="49419" y2="32626"/>
                        <a14:backgroundMark x1="48983" y1="32201" x2="48983" y2="32201"/>
                        <a14:backgroundMark x1="49128" y1="31716" x2="49128" y2="31716"/>
                        <a14:backgroundMark x1="49491" y1="31231" x2="49491" y2="31231"/>
                        <a14:backgroundMark x1="49782" y1="30685" x2="49782" y2="30685"/>
                        <a14:backgroundMark x1="50654" y1="28805" x2="50654" y2="28805"/>
                        <a14:backgroundMark x1="51090" y1="27835" x2="51090" y2="27835"/>
                        <a14:backgroundMark x1="34012" y1="44391" x2="34012" y2="44391"/>
                      </a14:backgroundRemoval>
                    </a14:imgEffect>
                  </a14:imgLayer>
                </a14:imgProps>
              </a:ext>
              <a:ext uri="{28A0092B-C50C-407E-A947-70E740481C1C}">
                <a14:useLocalDpi xmlns:a14="http://schemas.microsoft.com/office/drawing/2010/main" val="0"/>
              </a:ext>
            </a:extLst>
          </a:blip>
          <a:srcRect l="31502" t="12631" r="45796" b="53263"/>
          <a:stretch/>
        </p:blipFill>
        <p:spPr>
          <a:xfrm>
            <a:off x="609600" y="533400"/>
            <a:ext cx="3573379" cy="6432080"/>
          </a:xfrm>
          <a:prstGeom prst="rect">
            <a:avLst/>
          </a:prstGeom>
        </p:spPr>
      </p:pic>
      <p:sp>
        <p:nvSpPr>
          <p:cNvPr id="7" name="Title 1"/>
          <p:cNvSpPr txBox="1">
            <a:spLocks/>
          </p:cNvSpPr>
          <p:nvPr/>
        </p:nvSpPr>
        <p:spPr>
          <a:xfrm>
            <a:off x="3657600" y="381000"/>
            <a:ext cx="4876800" cy="609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“But there were also false prophets among the people, even as there will be false teachers among you, who will secretly bring in destructive heresies, even denying the Lord who bought them, </a:t>
            </a:r>
            <a:r>
              <a:rPr lang="en-US" sz="3200" i="1" dirty="0"/>
              <a:t>and</a:t>
            </a:r>
            <a:r>
              <a:rPr lang="en-US" sz="3200" dirty="0"/>
              <a:t> bring on themselves swift destruction.”</a:t>
            </a:r>
          </a:p>
          <a:p>
            <a:r>
              <a:rPr lang="en-US" sz="3200" b="1" dirty="0"/>
              <a:t>2 Peter 2:1</a:t>
            </a:r>
          </a:p>
        </p:txBody>
      </p:sp>
    </p:spTree>
    <p:extLst>
      <p:ext uri="{BB962C8B-B14F-4D97-AF65-F5344CB8AC3E}">
        <p14:creationId xmlns:p14="http://schemas.microsoft.com/office/powerpoint/2010/main" val="362531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312" b="45907" l="31977" r="51381">
                        <a14:backgroundMark x1="50218" y1="32929" x2="50218" y2="32929"/>
                        <a14:backgroundMark x1="50363" y1="30443" x2="50363" y2="30443"/>
                        <a14:backgroundMark x1="50509" y1="29048" x2="50509" y2="29048"/>
                        <a14:backgroundMark x1="50945" y1="27956" x2="50945" y2="27956"/>
                        <a14:backgroundMark x1="49855" y1="31898" x2="49855" y2="31898"/>
                        <a14:backgroundMark x1="49419" y1="32626" x2="49419" y2="32626"/>
                        <a14:backgroundMark x1="48983" y1="32201" x2="48983" y2="32201"/>
                        <a14:backgroundMark x1="49128" y1="31716" x2="49128" y2="31716"/>
                        <a14:backgroundMark x1="49491" y1="31231" x2="49491" y2="31231"/>
                        <a14:backgroundMark x1="49782" y1="30685" x2="49782" y2="30685"/>
                        <a14:backgroundMark x1="50654" y1="28805" x2="50654" y2="28805"/>
                        <a14:backgroundMark x1="51090" y1="27835" x2="51090" y2="27835"/>
                        <a14:backgroundMark x1="34012" y1="44391" x2="34012" y2="44391"/>
                      </a14:backgroundRemoval>
                    </a14:imgEffect>
                  </a14:imgLayer>
                </a14:imgProps>
              </a:ext>
              <a:ext uri="{28A0092B-C50C-407E-A947-70E740481C1C}">
                <a14:useLocalDpi xmlns:a14="http://schemas.microsoft.com/office/drawing/2010/main" val="0"/>
              </a:ext>
            </a:extLst>
          </a:blip>
          <a:srcRect l="31502" t="12631" r="45796" b="53263"/>
          <a:stretch/>
        </p:blipFill>
        <p:spPr>
          <a:xfrm>
            <a:off x="609600" y="533400"/>
            <a:ext cx="3573379" cy="6432080"/>
          </a:xfrm>
          <a:prstGeom prst="rect">
            <a:avLst/>
          </a:prstGeom>
        </p:spPr>
      </p:pic>
      <p:sp>
        <p:nvSpPr>
          <p:cNvPr id="7" name="Title 1"/>
          <p:cNvSpPr txBox="1">
            <a:spLocks/>
          </p:cNvSpPr>
          <p:nvPr/>
        </p:nvSpPr>
        <p:spPr>
          <a:xfrm>
            <a:off x="3657600" y="381000"/>
            <a:ext cx="4876800" cy="609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“Beloved, do not believe every spirit, but test the spirits, whether they are of God; because many false prophets have gone out into the world...”</a:t>
            </a:r>
          </a:p>
          <a:p>
            <a:endParaRPr lang="en-US" sz="3200" dirty="0"/>
          </a:p>
          <a:p>
            <a:r>
              <a:rPr lang="en-US" sz="3200" b="1" dirty="0"/>
              <a:t>1 John 4:1-6</a:t>
            </a:r>
          </a:p>
        </p:txBody>
      </p:sp>
    </p:spTree>
    <p:extLst>
      <p:ext uri="{BB962C8B-B14F-4D97-AF65-F5344CB8AC3E}">
        <p14:creationId xmlns:p14="http://schemas.microsoft.com/office/powerpoint/2010/main" val="130182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981200"/>
            <a:ext cx="8229600" cy="1096962"/>
          </a:xfrm>
        </p:spPr>
        <p:txBody>
          <a:bodyPr/>
          <a:lstStyle/>
          <a:p>
            <a:r>
              <a:rPr lang="en-US" dirty="0"/>
              <a:t>The False Prophets’ Lies</a:t>
            </a:r>
          </a:p>
        </p:txBody>
      </p:sp>
      <p:pic>
        <p:nvPicPr>
          <p:cNvPr id="8"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0" y="533400"/>
            <a:ext cx="9271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3710" y="533400"/>
            <a:ext cx="491669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spc="0" dirty="0">
                <a:ln w="0"/>
                <a:solidFill>
                  <a:srgbClr val="321900"/>
                </a:solidFill>
                <a:effectLst>
                  <a:reflection blurRad="12700" stA="50000" endPos="50000" dist="5000" dir="5400000" sy="-100000" rotWithShape="0"/>
                </a:effectLst>
              </a:rPr>
              <a:t>Jeremiah</a:t>
            </a:r>
          </a:p>
        </p:txBody>
      </p:sp>
      <p:pic>
        <p:nvPicPr>
          <p:cNvPr id="7"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38100" y="3352800"/>
            <a:ext cx="9271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81000" y="3352800"/>
            <a:ext cx="82296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Judean culture / climate hotbed</a:t>
            </a:r>
          </a:p>
          <a:p>
            <a:r>
              <a:rPr lang="en-US" b="1" dirty="0"/>
              <a:t>for false prophets</a:t>
            </a:r>
          </a:p>
        </p:txBody>
      </p:sp>
    </p:spTree>
    <p:extLst>
      <p:ext uri="{BB962C8B-B14F-4D97-AF65-F5344CB8AC3E}">
        <p14:creationId xmlns:p14="http://schemas.microsoft.com/office/powerpoint/2010/main" val="356231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981200"/>
            <a:ext cx="8229600" cy="1096962"/>
          </a:xfrm>
        </p:spPr>
        <p:txBody>
          <a:bodyPr/>
          <a:lstStyle/>
          <a:p>
            <a:r>
              <a:rPr lang="en-US" dirty="0"/>
              <a:t>The False Prophets’ Lies</a:t>
            </a:r>
          </a:p>
        </p:txBody>
      </p:sp>
      <p:pic>
        <p:nvPicPr>
          <p:cNvPr id="8"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0" y="533400"/>
            <a:ext cx="9271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3710" y="533400"/>
            <a:ext cx="491669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spc="0" dirty="0">
                <a:ln w="0"/>
                <a:solidFill>
                  <a:srgbClr val="321900"/>
                </a:solidFill>
                <a:effectLst>
                  <a:reflection blurRad="12700" stA="50000" endPos="50000" dist="5000" dir="5400000" sy="-100000" rotWithShape="0"/>
                </a:effectLst>
              </a:rPr>
              <a:t>Jeremiah</a:t>
            </a:r>
          </a:p>
        </p:txBody>
      </p:sp>
      <p:pic>
        <p:nvPicPr>
          <p:cNvPr id="7"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38100" y="3352800"/>
            <a:ext cx="9271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81000" y="3352800"/>
            <a:ext cx="82296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Judean culture / climate hotbed</a:t>
            </a:r>
          </a:p>
          <a:p>
            <a:r>
              <a:rPr lang="en-US" b="1" dirty="0"/>
              <a:t>for false prophets</a:t>
            </a:r>
          </a:p>
        </p:txBody>
      </p:sp>
      <p:sp>
        <p:nvSpPr>
          <p:cNvPr id="10" name="Title 1"/>
          <p:cNvSpPr txBox="1">
            <a:spLocks/>
          </p:cNvSpPr>
          <p:nvPr/>
        </p:nvSpPr>
        <p:spPr>
          <a:xfrm>
            <a:off x="533400" y="5334000"/>
            <a:ext cx="8229600" cy="109696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Need to be horrified by how </a:t>
            </a:r>
          </a:p>
          <a:p>
            <a:r>
              <a:rPr lang="en-US" dirty="0"/>
              <a:t>evil they were</a:t>
            </a:r>
          </a:p>
        </p:txBody>
      </p:sp>
    </p:spTree>
    <p:extLst>
      <p:ext uri="{BB962C8B-B14F-4D97-AF65-F5344CB8AC3E}">
        <p14:creationId xmlns:p14="http://schemas.microsoft.com/office/powerpoint/2010/main" val="133813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981200"/>
            <a:ext cx="8229600" cy="1096962"/>
          </a:xfrm>
        </p:spPr>
        <p:txBody>
          <a:bodyPr/>
          <a:lstStyle/>
          <a:p>
            <a:r>
              <a:rPr lang="en-US" dirty="0"/>
              <a:t>The False Prophets’ Lies</a:t>
            </a:r>
          </a:p>
        </p:txBody>
      </p:sp>
      <p:pic>
        <p:nvPicPr>
          <p:cNvPr id="8"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0" y="533400"/>
            <a:ext cx="9271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3710" y="533400"/>
            <a:ext cx="491669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spc="0" dirty="0">
                <a:ln w="0"/>
                <a:solidFill>
                  <a:srgbClr val="321900"/>
                </a:solidFill>
                <a:effectLst>
                  <a:reflection blurRad="12700" stA="50000" endPos="50000" dist="5000" dir="5400000" sy="-100000" rotWithShape="0"/>
                </a:effectLst>
              </a:rPr>
              <a:t>Jeremiah</a:t>
            </a:r>
          </a:p>
        </p:txBody>
      </p:sp>
      <p:pic>
        <p:nvPicPr>
          <p:cNvPr id="7"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38100" y="3352800"/>
            <a:ext cx="9271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81000" y="3352800"/>
            <a:ext cx="82296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Judean culture / climate hotbed</a:t>
            </a:r>
          </a:p>
          <a:p>
            <a:r>
              <a:rPr lang="en-US" b="1" dirty="0"/>
              <a:t>for false prophets</a:t>
            </a:r>
          </a:p>
        </p:txBody>
      </p:sp>
      <p:sp>
        <p:nvSpPr>
          <p:cNvPr id="10" name="Title 1"/>
          <p:cNvSpPr txBox="1">
            <a:spLocks/>
          </p:cNvSpPr>
          <p:nvPr/>
        </p:nvSpPr>
        <p:spPr>
          <a:xfrm>
            <a:off x="533400" y="5334000"/>
            <a:ext cx="8229600" cy="109696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Prophets conformed to their environment</a:t>
            </a:r>
          </a:p>
        </p:txBody>
      </p:sp>
    </p:spTree>
    <p:extLst>
      <p:ext uri="{BB962C8B-B14F-4D97-AF65-F5344CB8AC3E}">
        <p14:creationId xmlns:p14="http://schemas.microsoft.com/office/powerpoint/2010/main" val="196000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981200"/>
            <a:ext cx="8229600" cy="1096962"/>
          </a:xfrm>
        </p:spPr>
        <p:txBody>
          <a:bodyPr/>
          <a:lstStyle/>
          <a:p>
            <a:r>
              <a:rPr lang="en-US" dirty="0"/>
              <a:t>The False Prophets’ Lies</a:t>
            </a:r>
          </a:p>
        </p:txBody>
      </p:sp>
      <p:pic>
        <p:nvPicPr>
          <p:cNvPr id="8"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0" y="533400"/>
            <a:ext cx="9271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3710" y="533400"/>
            <a:ext cx="491669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spc="0" dirty="0">
                <a:ln w="0"/>
                <a:solidFill>
                  <a:srgbClr val="321900"/>
                </a:solidFill>
                <a:effectLst>
                  <a:reflection blurRad="12700" stA="50000" endPos="50000" dist="5000" dir="5400000" sy="-100000" rotWithShape="0"/>
                </a:effectLst>
              </a:rPr>
              <a:t>Jeremiah</a:t>
            </a:r>
          </a:p>
        </p:txBody>
      </p:sp>
      <p:pic>
        <p:nvPicPr>
          <p:cNvPr id="7"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38100" y="3352800"/>
            <a:ext cx="9271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81000" y="3352800"/>
            <a:ext cx="82296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Judean culture / climate hotbed</a:t>
            </a:r>
          </a:p>
          <a:p>
            <a:r>
              <a:rPr lang="en-US" b="1" dirty="0"/>
              <a:t>for false prophets</a:t>
            </a:r>
          </a:p>
        </p:txBody>
      </p:sp>
      <p:sp>
        <p:nvSpPr>
          <p:cNvPr id="10" name="Title 1"/>
          <p:cNvSpPr txBox="1">
            <a:spLocks/>
          </p:cNvSpPr>
          <p:nvPr/>
        </p:nvSpPr>
        <p:spPr>
          <a:xfrm>
            <a:off x="533400" y="5334000"/>
            <a:ext cx="8229600" cy="109696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People &amp; Prophets</a:t>
            </a:r>
          </a:p>
          <a:p>
            <a:r>
              <a:rPr lang="en-US" dirty="0"/>
              <a:t>shared sin responsibility</a:t>
            </a:r>
          </a:p>
        </p:txBody>
      </p:sp>
    </p:spTree>
    <p:extLst>
      <p:ext uri="{BB962C8B-B14F-4D97-AF65-F5344CB8AC3E}">
        <p14:creationId xmlns:p14="http://schemas.microsoft.com/office/powerpoint/2010/main" val="189734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981200"/>
            <a:ext cx="8229600" cy="1096962"/>
          </a:xfrm>
        </p:spPr>
        <p:txBody>
          <a:bodyPr/>
          <a:lstStyle/>
          <a:p>
            <a:r>
              <a:rPr lang="en-US" dirty="0"/>
              <a:t>The False Prophets’ Lies</a:t>
            </a:r>
          </a:p>
        </p:txBody>
      </p:sp>
      <p:pic>
        <p:nvPicPr>
          <p:cNvPr id="8"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0" y="533400"/>
            <a:ext cx="9271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3710" y="533400"/>
            <a:ext cx="491669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spc="0" dirty="0">
                <a:ln w="0"/>
                <a:solidFill>
                  <a:srgbClr val="321900"/>
                </a:solidFill>
                <a:effectLst>
                  <a:reflection blurRad="12700" stA="50000" endPos="50000" dist="5000" dir="5400000" sy="-100000" rotWithShape="0"/>
                </a:effectLst>
              </a:rPr>
              <a:t>Jeremiah</a:t>
            </a:r>
          </a:p>
        </p:txBody>
      </p:sp>
      <p:pic>
        <p:nvPicPr>
          <p:cNvPr id="7"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38100" y="3352800"/>
            <a:ext cx="9271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81000" y="3352800"/>
            <a:ext cx="82296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Identifying true and false prophets</a:t>
            </a:r>
          </a:p>
        </p:txBody>
      </p:sp>
    </p:spTree>
    <p:extLst>
      <p:ext uri="{BB962C8B-B14F-4D97-AF65-F5344CB8AC3E}">
        <p14:creationId xmlns:p14="http://schemas.microsoft.com/office/powerpoint/2010/main" val="70728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981200"/>
            <a:ext cx="8229600" cy="1096962"/>
          </a:xfrm>
        </p:spPr>
        <p:txBody>
          <a:bodyPr/>
          <a:lstStyle/>
          <a:p>
            <a:r>
              <a:rPr lang="en-US" dirty="0"/>
              <a:t>The False Prophets’ Lies</a:t>
            </a:r>
          </a:p>
        </p:txBody>
      </p:sp>
      <p:pic>
        <p:nvPicPr>
          <p:cNvPr id="8"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0" y="533400"/>
            <a:ext cx="9271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3710" y="533400"/>
            <a:ext cx="491669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spc="0" dirty="0">
                <a:ln w="0"/>
                <a:solidFill>
                  <a:srgbClr val="321900"/>
                </a:solidFill>
                <a:effectLst>
                  <a:reflection blurRad="12700" stA="50000" endPos="50000" dist="5000" dir="5400000" sy="-100000" rotWithShape="0"/>
                </a:effectLst>
              </a:rPr>
              <a:t>Jeremiah</a:t>
            </a:r>
          </a:p>
        </p:txBody>
      </p:sp>
      <p:pic>
        <p:nvPicPr>
          <p:cNvPr id="7"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38100" y="3352800"/>
            <a:ext cx="9271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81000" y="3352800"/>
            <a:ext cx="82296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Identifying true and false prophets</a:t>
            </a:r>
          </a:p>
        </p:txBody>
      </p:sp>
      <p:sp>
        <p:nvSpPr>
          <p:cNvPr id="10" name="Title 1"/>
          <p:cNvSpPr txBox="1">
            <a:spLocks/>
          </p:cNvSpPr>
          <p:nvPr/>
        </p:nvSpPr>
        <p:spPr>
          <a:xfrm>
            <a:off x="533400" y="5334000"/>
            <a:ext cx="8229600" cy="109696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Complete fulfillment of foretold events</a:t>
            </a:r>
          </a:p>
        </p:txBody>
      </p:sp>
    </p:spTree>
    <p:extLst>
      <p:ext uri="{BB962C8B-B14F-4D97-AF65-F5344CB8AC3E}">
        <p14:creationId xmlns:p14="http://schemas.microsoft.com/office/powerpoint/2010/main" val="347656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981200"/>
            <a:ext cx="8229600" cy="1096962"/>
          </a:xfrm>
        </p:spPr>
        <p:txBody>
          <a:bodyPr/>
          <a:lstStyle/>
          <a:p>
            <a:r>
              <a:rPr lang="en-US" dirty="0"/>
              <a:t>The False Prophets’ Lies</a:t>
            </a:r>
          </a:p>
        </p:txBody>
      </p:sp>
      <p:pic>
        <p:nvPicPr>
          <p:cNvPr id="8"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0" y="533400"/>
            <a:ext cx="9271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3710" y="533400"/>
            <a:ext cx="491669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spc="0" dirty="0">
                <a:ln w="0"/>
                <a:solidFill>
                  <a:srgbClr val="321900"/>
                </a:solidFill>
                <a:effectLst>
                  <a:reflection blurRad="12700" stA="50000" endPos="50000" dist="5000" dir="5400000" sy="-100000" rotWithShape="0"/>
                </a:effectLst>
              </a:rPr>
              <a:t>Jeremiah</a:t>
            </a:r>
          </a:p>
        </p:txBody>
      </p:sp>
      <p:pic>
        <p:nvPicPr>
          <p:cNvPr id="7"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38100" y="3352800"/>
            <a:ext cx="9271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81000" y="3352800"/>
            <a:ext cx="82296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Identifying true and false prophets</a:t>
            </a:r>
          </a:p>
        </p:txBody>
      </p:sp>
      <p:sp>
        <p:nvSpPr>
          <p:cNvPr id="10" name="Title 1"/>
          <p:cNvSpPr txBox="1">
            <a:spLocks/>
          </p:cNvSpPr>
          <p:nvPr/>
        </p:nvSpPr>
        <p:spPr>
          <a:xfrm>
            <a:off x="533400" y="5334000"/>
            <a:ext cx="8229600" cy="1096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Speaking by Jehovah God</a:t>
            </a:r>
          </a:p>
        </p:txBody>
      </p:sp>
    </p:spTree>
    <p:extLst>
      <p:ext uri="{BB962C8B-B14F-4D97-AF65-F5344CB8AC3E}">
        <p14:creationId xmlns:p14="http://schemas.microsoft.com/office/powerpoint/2010/main" val="302035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312" b="45907" l="31977" r="51381">
                        <a14:backgroundMark x1="50218" y1="32929" x2="50218" y2="32929"/>
                        <a14:backgroundMark x1="50363" y1="30443" x2="50363" y2="30443"/>
                        <a14:backgroundMark x1="50509" y1="29048" x2="50509" y2="29048"/>
                        <a14:backgroundMark x1="50945" y1="27956" x2="50945" y2="27956"/>
                        <a14:backgroundMark x1="49855" y1="31898" x2="49855" y2="31898"/>
                        <a14:backgroundMark x1="49419" y1="32626" x2="49419" y2="32626"/>
                        <a14:backgroundMark x1="48983" y1="32201" x2="48983" y2="32201"/>
                        <a14:backgroundMark x1="49128" y1="31716" x2="49128" y2="31716"/>
                        <a14:backgroundMark x1="49491" y1="31231" x2="49491" y2="31231"/>
                        <a14:backgroundMark x1="49782" y1="30685" x2="49782" y2="30685"/>
                        <a14:backgroundMark x1="50654" y1="28805" x2="50654" y2="28805"/>
                        <a14:backgroundMark x1="51090" y1="27835" x2="51090" y2="27835"/>
                        <a14:backgroundMark x1="34012" y1="44391" x2="34012" y2="44391"/>
                      </a14:backgroundRemoval>
                    </a14:imgEffect>
                  </a14:imgLayer>
                </a14:imgProps>
              </a:ext>
              <a:ext uri="{28A0092B-C50C-407E-A947-70E740481C1C}">
                <a14:useLocalDpi xmlns:a14="http://schemas.microsoft.com/office/drawing/2010/main" val="0"/>
              </a:ext>
            </a:extLst>
          </a:blip>
          <a:srcRect l="31502" t="12631" r="45796" b="53263"/>
          <a:stretch/>
        </p:blipFill>
        <p:spPr>
          <a:xfrm>
            <a:off x="609600" y="533400"/>
            <a:ext cx="3573379" cy="6432080"/>
          </a:xfrm>
          <a:prstGeom prst="rect">
            <a:avLst/>
          </a:prstGeom>
        </p:spPr>
      </p:pic>
      <p:sp>
        <p:nvSpPr>
          <p:cNvPr id="5" name="Rectangle 4"/>
          <p:cNvSpPr/>
          <p:nvPr/>
        </p:nvSpPr>
        <p:spPr>
          <a:xfrm>
            <a:off x="1371600" y="1447800"/>
            <a:ext cx="13716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971800" y="914400"/>
            <a:ext cx="5562600" cy="2514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t>True</a:t>
            </a:r>
          </a:p>
          <a:p>
            <a:r>
              <a:rPr lang="en-US" sz="5400" b="1" dirty="0"/>
              <a:t>or</a:t>
            </a:r>
          </a:p>
          <a:p>
            <a:r>
              <a:rPr lang="en-US" sz="5400" b="1" dirty="0"/>
              <a:t>False?</a:t>
            </a:r>
          </a:p>
        </p:txBody>
      </p:sp>
    </p:spTree>
    <p:extLst>
      <p:ext uri="{BB962C8B-B14F-4D97-AF65-F5344CB8AC3E}">
        <p14:creationId xmlns:p14="http://schemas.microsoft.com/office/powerpoint/2010/main" val="256237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981200"/>
            <a:ext cx="8229600" cy="1096962"/>
          </a:xfrm>
        </p:spPr>
        <p:txBody>
          <a:bodyPr/>
          <a:lstStyle/>
          <a:p>
            <a:r>
              <a:rPr lang="en-US" dirty="0"/>
              <a:t>The False Prophets’ Lies</a:t>
            </a:r>
          </a:p>
        </p:txBody>
      </p:sp>
      <p:pic>
        <p:nvPicPr>
          <p:cNvPr id="8"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0" y="533400"/>
            <a:ext cx="9271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3710" y="533400"/>
            <a:ext cx="491669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spc="0" dirty="0">
                <a:ln w="0"/>
                <a:solidFill>
                  <a:srgbClr val="321900"/>
                </a:solidFill>
                <a:effectLst>
                  <a:reflection blurRad="12700" stA="50000" endPos="50000" dist="5000" dir="5400000" sy="-100000" rotWithShape="0"/>
                </a:effectLst>
              </a:rPr>
              <a:t>Jeremiah</a:t>
            </a:r>
          </a:p>
        </p:txBody>
      </p:sp>
      <p:pic>
        <p:nvPicPr>
          <p:cNvPr id="7"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38100" y="3352800"/>
            <a:ext cx="9271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81000" y="3352800"/>
            <a:ext cx="82296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Identifying true and false prophets</a:t>
            </a:r>
          </a:p>
        </p:txBody>
      </p:sp>
      <p:sp>
        <p:nvSpPr>
          <p:cNvPr id="10" name="Title 1"/>
          <p:cNvSpPr txBox="1">
            <a:spLocks/>
          </p:cNvSpPr>
          <p:nvPr/>
        </p:nvSpPr>
        <p:spPr>
          <a:xfrm>
            <a:off x="533400" y="5334000"/>
            <a:ext cx="8229600" cy="109696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Dedication to the Law and Covenant of Jehovah God</a:t>
            </a:r>
          </a:p>
        </p:txBody>
      </p:sp>
    </p:spTree>
    <p:extLst>
      <p:ext uri="{BB962C8B-B14F-4D97-AF65-F5344CB8AC3E}">
        <p14:creationId xmlns:p14="http://schemas.microsoft.com/office/powerpoint/2010/main" val="407129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981200"/>
            <a:ext cx="8229600" cy="1096962"/>
          </a:xfrm>
        </p:spPr>
        <p:txBody>
          <a:bodyPr/>
          <a:lstStyle/>
          <a:p>
            <a:r>
              <a:rPr lang="en-US" dirty="0"/>
              <a:t>The False Prophets’ Lies</a:t>
            </a:r>
          </a:p>
        </p:txBody>
      </p:sp>
      <p:pic>
        <p:nvPicPr>
          <p:cNvPr id="8"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0" y="533400"/>
            <a:ext cx="9271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3710" y="533400"/>
            <a:ext cx="491669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spc="0" dirty="0">
                <a:ln w="0"/>
                <a:solidFill>
                  <a:srgbClr val="321900"/>
                </a:solidFill>
                <a:effectLst>
                  <a:reflection blurRad="12700" stA="50000" endPos="50000" dist="5000" dir="5400000" sy="-100000" rotWithShape="0"/>
                </a:effectLst>
              </a:rPr>
              <a:t>Jeremiah</a:t>
            </a:r>
          </a:p>
        </p:txBody>
      </p:sp>
      <p:pic>
        <p:nvPicPr>
          <p:cNvPr id="7"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38100" y="3352800"/>
            <a:ext cx="9271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81000" y="3352800"/>
            <a:ext cx="82296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Identifying true and false prophets</a:t>
            </a:r>
          </a:p>
        </p:txBody>
      </p:sp>
      <p:sp>
        <p:nvSpPr>
          <p:cNvPr id="10" name="Title 1"/>
          <p:cNvSpPr txBox="1">
            <a:spLocks/>
          </p:cNvSpPr>
          <p:nvPr/>
        </p:nvSpPr>
        <p:spPr>
          <a:xfrm>
            <a:off x="533400" y="5334000"/>
            <a:ext cx="8229600" cy="109696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Dedication to message purity and personal obedience</a:t>
            </a:r>
          </a:p>
        </p:txBody>
      </p:sp>
    </p:spTree>
    <p:extLst>
      <p:ext uri="{BB962C8B-B14F-4D97-AF65-F5344CB8AC3E}">
        <p14:creationId xmlns:p14="http://schemas.microsoft.com/office/powerpoint/2010/main" val="327052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981200"/>
            <a:ext cx="8229600" cy="1096962"/>
          </a:xfrm>
        </p:spPr>
        <p:txBody>
          <a:bodyPr/>
          <a:lstStyle/>
          <a:p>
            <a:r>
              <a:rPr lang="en-US" dirty="0"/>
              <a:t>The False Prophets’ Lies</a:t>
            </a:r>
          </a:p>
        </p:txBody>
      </p:sp>
      <p:pic>
        <p:nvPicPr>
          <p:cNvPr id="8"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0" y="533400"/>
            <a:ext cx="9271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3710" y="533400"/>
            <a:ext cx="491669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spc="0" dirty="0">
                <a:ln w="0"/>
                <a:solidFill>
                  <a:srgbClr val="321900"/>
                </a:solidFill>
                <a:effectLst>
                  <a:reflection blurRad="12700" stA="50000" endPos="50000" dist="5000" dir="5400000" sy="-100000" rotWithShape="0"/>
                </a:effectLst>
              </a:rPr>
              <a:t>Jeremiah</a:t>
            </a:r>
          </a:p>
        </p:txBody>
      </p:sp>
      <p:pic>
        <p:nvPicPr>
          <p:cNvPr id="7"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38100" y="3352800"/>
            <a:ext cx="9271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81000" y="3352800"/>
            <a:ext cx="82296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False prophet impact and what to do about it</a:t>
            </a:r>
          </a:p>
        </p:txBody>
      </p:sp>
    </p:spTree>
    <p:extLst>
      <p:ext uri="{BB962C8B-B14F-4D97-AF65-F5344CB8AC3E}">
        <p14:creationId xmlns:p14="http://schemas.microsoft.com/office/powerpoint/2010/main" val="23401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981200"/>
            <a:ext cx="8229600" cy="1096962"/>
          </a:xfrm>
        </p:spPr>
        <p:txBody>
          <a:bodyPr/>
          <a:lstStyle/>
          <a:p>
            <a:r>
              <a:rPr lang="en-US" dirty="0"/>
              <a:t>The False Prophets’ Lies</a:t>
            </a:r>
          </a:p>
        </p:txBody>
      </p:sp>
      <p:pic>
        <p:nvPicPr>
          <p:cNvPr id="8"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0" y="533400"/>
            <a:ext cx="9271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3710" y="533400"/>
            <a:ext cx="491669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spc="0" dirty="0">
                <a:ln w="0"/>
                <a:solidFill>
                  <a:srgbClr val="321900"/>
                </a:solidFill>
                <a:effectLst>
                  <a:reflection blurRad="12700" stA="50000" endPos="50000" dist="5000" dir="5400000" sy="-100000" rotWithShape="0"/>
                </a:effectLst>
              </a:rPr>
              <a:t>Jeremiah</a:t>
            </a:r>
          </a:p>
        </p:txBody>
      </p:sp>
      <p:pic>
        <p:nvPicPr>
          <p:cNvPr id="7"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38100" y="3352800"/>
            <a:ext cx="9271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81000" y="3352800"/>
            <a:ext cx="82296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False prophet impact and what to do about it</a:t>
            </a:r>
          </a:p>
        </p:txBody>
      </p:sp>
      <p:sp>
        <p:nvSpPr>
          <p:cNvPr id="10" name="Title 1"/>
          <p:cNvSpPr txBox="1">
            <a:spLocks/>
          </p:cNvSpPr>
          <p:nvPr/>
        </p:nvSpPr>
        <p:spPr>
          <a:xfrm>
            <a:off x="533400" y="5334000"/>
            <a:ext cx="8229600" cy="1096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Forgetting Jehovah God</a:t>
            </a:r>
          </a:p>
        </p:txBody>
      </p:sp>
    </p:spTree>
    <p:extLst>
      <p:ext uri="{BB962C8B-B14F-4D97-AF65-F5344CB8AC3E}">
        <p14:creationId xmlns:p14="http://schemas.microsoft.com/office/powerpoint/2010/main" val="117430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981200"/>
            <a:ext cx="8229600" cy="1096962"/>
          </a:xfrm>
        </p:spPr>
        <p:txBody>
          <a:bodyPr/>
          <a:lstStyle/>
          <a:p>
            <a:r>
              <a:rPr lang="en-US" dirty="0"/>
              <a:t>The False Prophets’ Lies</a:t>
            </a:r>
          </a:p>
        </p:txBody>
      </p:sp>
      <p:pic>
        <p:nvPicPr>
          <p:cNvPr id="8"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0" y="533400"/>
            <a:ext cx="9271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3710" y="533400"/>
            <a:ext cx="491669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spc="0" dirty="0">
                <a:ln w="0"/>
                <a:solidFill>
                  <a:srgbClr val="321900"/>
                </a:solidFill>
                <a:effectLst>
                  <a:reflection blurRad="12700" stA="50000" endPos="50000" dist="5000" dir="5400000" sy="-100000" rotWithShape="0"/>
                </a:effectLst>
              </a:rPr>
              <a:t>Jeremiah</a:t>
            </a:r>
          </a:p>
        </p:txBody>
      </p:sp>
      <p:pic>
        <p:nvPicPr>
          <p:cNvPr id="7"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38100" y="3352800"/>
            <a:ext cx="9271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81000" y="3352800"/>
            <a:ext cx="82296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False prophet impact and what to do about it</a:t>
            </a:r>
          </a:p>
        </p:txBody>
      </p:sp>
      <p:sp>
        <p:nvSpPr>
          <p:cNvPr id="10" name="Title 1"/>
          <p:cNvSpPr txBox="1">
            <a:spLocks/>
          </p:cNvSpPr>
          <p:nvPr/>
        </p:nvSpPr>
        <p:spPr>
          <a:xfrm>
            <a:off x="533400" y="5334000"/>
            <a:ext cx="8229600" cy="1096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Exchanging truth for a lie</a:t>
            </a:r>
          </a:p>
        </p:txBody>
      </p:sp>
    </p:spTree>
    <p:extLst>
      <p:ext uri="{BB962C8B-B14F-4D97-AF65-F5344CB8AC3E}">
        <p14:creationId xmlns:p14="http://schemas.microsoft.com/office/powerpoint/2010/main" val="392122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981200"/>
            <a:ext cx="8229600" cy="1096962"/>
          </a:xfrm>
        </p:spPr>
        <p:txBody>
          <a:bodyPr/>
          <a:lstStyle/>
          <a:p>
            <a:r>
              <a:rPr lang="en-US" dirty="0"/>
              <a:t>The False Prophets’ Lies</a:t>
            </a:r>
          </a:p>
        </p:txBody>
      </p:sp>
      <p:pic>
        <p:nvPicPr>
          <p:cNvPr id="8"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0" y="533400"/>
            <a:ext cx="9271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3710" y="533400"/>
            <a:ext cx="491669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spc="0" dirty="0">
                <a:ln w="0"/>
                <a:solidFill>
                  <a:srgbClr val="321900"/>
                </a:solidFill>
                <a:effectLst>
                  <a:reflection blurRad="12700" stA="50000" endPos="50000" dist="5000" dir="5400000" sy="-100000" rotWithShape="0"/>
                </a:effectLst>
              </a:rPr>
              <a:t>Jeremiah</a:t>
            </a:r>
          </a:p>
        </p:txBody>
      </p:sp>
      <p:pic>
        <p:nvPicPr>
          <p:cNvPr id="7"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38100" y="3352800"/>
            <a:ext cx="9271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81000" y="3352800"/>
            <a:ext cx="82296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False prophet impact and what to do about it</a:t>
            </a:r>
          </a:p>
        </p:txBody>
      </p:sp>
      <p:sp>
        <p:nvSpPr>
          <p:cNvPr id="10" name="Title 1"/>
          <p:cNvSpPr txBox="1">
            <a:spLocks/>
          </p:cNvSpPr>
          <p:nvPr/>
        </p:nvSpPr>
        <p:spPr>
          <a:xfrm>
            <a:off x="533400" y="5334000"/>
            <a:ext cx="8229600" cy="1096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Solution: Heart changes</a:t>
            </a:r>
          </a:p>
        </p:txBody>
      </p:sp>
    </p:spTree>
    <p:extLst>
      <p:ext uri="{BB962C8B-B14F-4D97-AF65-F5344CB8AC3E}">
        <p14:creationId xmlns:p14="http://schemas.microsoft.com/office/powerpoint/2010/main" val="374547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981200"/>
            <a:ext cx="8229600" cy="1096962"/>
          </a:xfrm>
        </p:spPr>
        <p:txBody>
          <a:bodyPr/>
          <a:lstStyle/>
          <a:p>
            <a:r>
              <a:rPr lang="en-US" dirty="0"/>
              <a:t>The False Prophets’ Lies</a:t>
            </a:r>
          </a:p>
        </p:txBody>
      </p:sp>
      <p:pic>
        <p:nvPicPr>
          <p:cNvPr id="8"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0" y="533400"/>
            <a:ext cx="9271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3710" y="533400"/>
            <a:ext cx="491669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spc="0" dirty="0">
                <a:ln w="0"/>
                <a:solidFill>
                  <a:srgbClr val="321900"/>
                </a:solidFill>
                <a:effectLst>
                  <a:reflection blurRad="12700" stA="50000" endPos="50000" dist="5000" dir="5400000" sy="-100000" rotWithShape="0"/>
                </a:effectLst>
              </a:rPr>
              <a:t>Jeremiah</a:t>
            </a:r>
          </a:p>
        </p:txBody>
      </p:sp>
      <p:pic>
        <p:nvPicPr>
          <p:cNvPr id="7"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38100" y="3352800"/>
            <a:ext cx="9271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81000" y="3352800"/>
            <a:ext cx="82296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False prophet impact and what to do about it</a:t>
            </a:r>
          </a:p>
        </p:txBody>
      </p:sp>
      <p:sp>
        <p:nvSpPr>
          <p:cNvPr id="10" name="Title 1"/>
          <p:cNvSpPr txBox="1">
            <a:spLocks/>
          </p:cNvSpPr>
          <p:nvPr/>
        </p:nvSpPr>
        <p:spPr>
          <a:xfrm>
            <a:off x="533400" y="5334000"/>
            <a:ext cx="8229600" cy="1096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Solution: Only the voice of God</a:t>
            </a:r>
          </a:p>
        </p:txBody>
      </p:sp>
    </p:spTree>
    <p:extLst>
      <p:ext uri="{BB962C8B-B14F-4D97-AF65-F5344CB8AC3E}">
        <p14:creationId xmlns:p14="http://schemas.microsoft.com/office/powerpoint/2010/main" val="347366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981200"/>
            <a:ext cx="8229600" cy="1096962"/>
          </a:xfrm>
        </p:spPr>
        <p:txBody>
          <a:bodyPr/>
          <a:lstStyle/>
          <a:p>
            <a:r>
              <a:rPr lang="en-US" dirty="0"/>
              <a:t>The False Prophets’ Lies</a:t>
            </a:r>
          </a:p>
        </p:txBody>
      </p:sp>
      <p:pic>
        <p:nvPicPr>
          <p:cNvPr id="8"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0" y="533400"/>
            <a:ext cx="9271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3710" y="533400"/>
            <a:ext cx="491669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spc="0" dirty="0">
                <a:ln w="0"/>
                <a:solidFill>
                  <a:srgbClr val="321900"/>
                </a:solidFill>
                <a:effectLst>
                  <a:reflection blurRad="12700" stA="50000" endPos="50000" dist="5000" dir="5400000" sy="-100000" rotWithShape="0"/>
                </a:effectLst>
              </a:rPr>
              <a:t>Jeremiah</a:t>
            </a:r>
          </a:p>
        </p:txBody>
      </p:sp>
      <p:pic>
        <p:nvPicPr>
          <p:cNvPr id="7"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38100" y="3352800"/>
            <a:ext cx="9271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81000" y="3352800"/>
            <a:ext cx="82296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False prophet impact and what to do about it</a:t>
            </a:r>
          </a:p>
        </p:txBody>
      </p:sp>
      <p:sp>
        <p:nvSpPr>
          <p:cNvPr id="10" name="Title 1"/>
          <p:cNvSpPr txBox="1">
            <a:spLocks/>
          </p:cNvSpPr>
          <p:nvPr/>
        </p:nvSpPr>
        <p:spPr>
          <a:xfrm>
            <a:off x="533400" y="5334000"/>
            <a:ext cx="8229600" cy="109696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Solution: Reject what is not from God</a:t>
            </a:r>
          </a:p>
        </p:txBody>
      </p:sp>
    </p:spTree>
    <p:extLst>
      <p:ext uri="{BB962C8B-B14F-4D97-AF65-F5344CB8AC3E}">
        <p14:creationId xmlns:p14="http://schemas.microsoft.com/office/powerpoint/2010/main" val="17533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981200"/>
            <a:ext cx="8229600" cy="1096962"/>
          </a:xfrm>
        </p:spPr>
        <p:txBody>
          <a:bodyPr/>
          <a:lstStyle/>
          <a:p>
            <a:r>
              <a:rPr lang="en-US" dirty="0"/>
              <a:t>The False Prophets’ Lies</a:t>
            </a:r>
          </a:p>
        </p:txBody>
      </p:sp>
      <p:pic>
        <p:nvPicPr>
          <p:cNvPr id="8"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0" y="533400"/>
            <a:ext cx="9271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3710" y="533400"/>
            <a:ext cx="491669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spc="0" dirty="0">
                <a:ln w="0"/>
                <a:solidFill>
                  <a:srgbClr val="321900"/>
                </a:solidFill>
                <a:effectLst>
                  <a:reflection blurRad="12700" stA="50000" endPos="50000" dist="5000" dir="5400000" sy="-100000" rotWithShape="0"/>
                </a:effectLst>
              </a:rPr>
              <a:t>Jeremiah</a:t>
            </a:r>
          </a:p>
        </p:txBody>
      </p:sp>
      <p:pic>
        <p:nvPicPr>
          <p:cNvPr id="7"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38100" y="3352800"/>
            <a:ext cx="9271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81000" y="3352800"/>
            <a:ext cx="82296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False prophet impact and what to do about it</a:t>
            </a:r>
          </a:p>
        </p:txBody>
      </p:sp>
      <p:sp>
        <p:nvSpPr>
          <p:cNvPr id="10" name="Title 1"/>
          <p:cNvSpPr txBox="1">
            <a:spLocks/>
          </p:cNvSpPr>
          <p:nvPr/>
        </p:nvSpPr>
        <p:spPr>
          <a:xfrm>
            <a:off x="533400" y="5334000"/>
            <a:ext cx="8229600" cy="109696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Solution: Keep preaching the TRUTH</a:t>
            </a:r>
          </a:p>
        </p:txBody>
      </p:sp>
    </p:spTree>
    <p:extLst>
      <p:ext uri="{BB962C8B-B14F-4D97-AF65-F5344CB8AC3E}">
        <p14:creationId xmlns:p14="http://schemas.microsoft.com/office/powerpoint/2010/main" val="401535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981200"/>
            <a:ext cx="8229600" cy="1096962"/>
          </a:xfrm>
        </p:spPr>
        <p:txBody>
          <a:bodyPr/>
          <a:lstStyle/>
          <a:p>
            <a:r>
              <a:rPr lang="en-US" dirty="0"/>
              <a:t>The False Prophets’ Lies</a:t>
            </a:r>
          </a:p>
        </p:txBody>
      </p:sp>
      <p:pic>
        <p:nvPicPr>
          <p:cNvPr id="8"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0" y="533400"/>
            <a:ext cx="9271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3710" y="533400"/>
            <a:ext cx="491669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spc="0" dirty="0">
                <a:ln w="0"/>
                <a:solidFill>
                  <a:srgbClr val="321900"/>
                </a:solidFill>
                <a:effectLst>
                  <a:reflection blurRad="12700" stA="50000" endPos="50000" dist="5000" dir="5400000" sy="-100000" rotWithShape="0"/>
                </a:effectLst>
              </a:rPr>
              <a:t>Jeremiah</a:t>
            </a:r>
          </a:p>
        </p:txBody>
      </p:sp>
      <p:sp>
        <p:nvSpPr>
          <p:cNvPr id="9" name="Title 1"/>
          <p:cNvSpPr txBox="1">
            <a:spLocks/>
          </p:cNvSpPr>
          <p:nvPr/>
        </p:nvSpPr>
        <p:spPr>
          <a:xfrm>
            <a:off x="381000" y="3352800"/>
            <a:ext cx="8229600" cy="25908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“…you will seek Me and find Me, when you search for Me with all your heart”</a:t>
            </a:r>
          </a:p>
          <a:p>
            <a:endParaRPr lang="en-US" b="1" dirty="0"/>
          </a:p>
          <a:p>
            <a:r>
              <a:rPr lang="en-US" b="1" dirty="0"/>
              <a:t>29:13</a:t>
            </a:r>
          </a:p>
        </p:txBody>
      </p:sp>
    </p:spTree>
    <p:extLst>
      <p:ext uri="{BB962C8B-B14F-4D97-AF65-F5344CB8AC3E}">
        <p14:creationId xmlns:p14="http://schemas.microsoft.com/office/powerpoint/2010/main" val="400064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312" b="45907" l="31977" r="51381">
                        <a14:backgroundMark x1="50218" y1="32929" x2="50218" y2="32929"/>
                        <a14:backgroundMark x1="50363" y1="30443" x2="50363" y2="30443"/>
                        <a14:backgroundMark x1="50509" y1="29048" x2="50509" y2="29048"/>
                        <a14:backgroundMark x1="50945" y1="27956" x2="50945" y2="27956"/>
                        <a14:backgroundMark x1="49855" y1="31898" x2="49855" y2="31898"/>
                        <a14:backgroundMark x1="49419" y1="32626" x2="49419" y2="32626"/>
                        <a14:backgroundMark x1="48983" y1="32201" x2="48983" y2="32201"/>
                        <a14:backgroundMark x1="49128" y1="31716" x2="49128" y2="31716"/>
                        <a14:backgroundMark x1="49491" y1="31231" x2="49491" y2="31231"/>
                        <a14:backgroundMark x1="49782" y1="30685" x2="49782" y2="30685"/>
                        <a14:backgroundMark x1="50654" y1="28805" x2="50654" y2="28805"/>
                        <a14:backgroundMark x1="51090" y1="27835" x2="51090" y2="27835"/>
                        <a14:backgroundMark x1="34012" y1="44391" x2="34012" y2="44391"/>
                      </a14:backgroundRemoval>
                    </a14:imgEffect>
                  </a14:imgLayer>
                </a14:imgProps>
              </a:ext>
              <a:ext uri="{28A0092B-C50C-407E-A947-70E740481C1C}">
                <a14:useLocalDpi xmlns:a14="http://schemas.microsoft.com/office/drawing/2010/main" val="0"/>
              </a:ext>
            </a:extLst>
          </a:blip>
          <a:srcRect l="31502" t="12631" r="45796" b="53263"/>
          <a:stretch/>
        </p:blipFill>
        <p:spPr>
          <a:xfrm>
            <a:off x="609600" y="533400"/>
            <a:ext cx="3573379" cy="6432080"/>
          </a:xfrm>
          <a:prstGeom prst="rect">
            <a:avLst/>
          </a:prstGeom>
        </p:spPr>
      </p:pic>
      <p:sp>
        <p:nvSpPr>
          <p:cNvPr id="7" name="Title 1"/>
          <p:cNvSpPr txBox="1">
            <a:spLocks/>
          </p:cNvSpPr>
          <p:nvPr/>
        </p:nvSpPr>
        <p:spPr>
          <a:xfrm>
            <a:off x="2971800" y="914400"/>
            <a:ext cx="5562600" cy="2514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C00000"/>
                </a:solidFill>
              </a:rPr>
              <a:t>False!</a:t>
            </a:r>
          </a:p>
          <a:p>
            <a:endParaRPr lang="en-US" sz="5400" b="1" dirty="0"/>
          </a:p>
          <a:p>
            <a:r>
              <a:rPr lang="en-US" sz="5400" b="1" dirty="0" err="1"/>
              <a:t>Hananiah</a:t>
            </a:r>
            <a:endParaRPr lang="en-US" sz="5400" b="1" dirty="0"/>
          </a:p>
        </p:txBody>
      </p:sp>
    </p:spTree>
    <p:extLst>
      <p:ext uri="{BB962C8B-B14F-4D97-AF65-F5344CB8AC3E}">
        <p14:creationId xmlns:p14="http://schemas.microsoft.com/office/powerpoint/2010/main" val="181236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981200"/>
            <a:ext cx="8229600" cy="1096962"/>
          </a:xfrm>
        </p:spPr>
        <p:txBody>
          <a:bodyPr/>
          <a:lstStyle/>
          <a:p>
            <a:r>
              <a:rPr lang="en-US" dirty="0"/>
              <a:t>The False Prophets’ Lies</a:t>
            </a:r>
          </a:p>
        </p:txBody>
      </p:sp>
      <p:pic>
        <p:nvPicPr>
          <p:cNvPr id="8"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0" y="533400"/>
            <a:ext cx="9271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3710" y="533400"/>
            <a:ext cx="491669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spc="0" dirty="0">
                <a:ln w="0"/>
                <a:solidFill>
                  <a:srgbClr val="321900"/>
                </a:solidFill>
                <a:effectLst>
                  <a:reflection blurRad="12700" stA="50000" endPos="50000" dist="5000" dir="5400000" sy="-100000" rotWithShape="0"/>
                </a:effectLst>
              </a:rPr>
              <a:t>Jeremiah</a:t>
            </a:r>
          </a:p>
        </p:txBody>
      </p:sp>
      <p:sp>
        <p:nvSpPr>
          <p:cNvPr id="9" name="Title 1"/>
          <p:cNvSpPr txBox="1">
            <a:spLocks/>
          </p:cNvSpPr>
          <p:nvPr/>
        </p:nvSpPr>
        <p:spPr>
          <a:xfrm>
            <a:off x="381000" y="3352800"/>
            <a:ext cx="8229600" cy="2590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God will “give them one heart”</a:t>
            </a:r>
          </a:p>
          <a:p>
            <a:endParaRPr lang="en-US" b="1" dirty="0"/>
          </a:p>
          <a:p>
            <a:r>
              <a:rPr lang="en-US" b="1" dirty="0"/>
              <a:t>32:39</a:t>
            </a:r>
          </a:p>
        </p:txBody>
      </p:sp>
    </p:spTree>
    <p:extLst>
      <p:ext uri="{BB962C8B-B14F-4D97-AF65-F5344CB8AC3E}">
        <p14:creationId xmlns:p14="http://schemas.microsoft.com/office/powerpoint/2010/main" val="127184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981200"/>
            <a:ext cx="8229600" cy="1096962"/>
          </a:xfrm>
        </p:spPr>
        <p:txBody>
          <a:bodyPr/>
          <a:lstStyle/>
          <a:p>
            <a:r>
              <a:rPr lang="en-US" dirty="0"/>
              <a:t>The False Prophets’ Lies</a:t>
            </a:r>
          </a:p>
        </p:txBody>
      </p:sp>
      <p:pic>
        <p:nvPicPr>
          <p:cNvPr id="8" name="Picture 2" descr="Image result for book of joshua"/>
          <p:cNvPicPr>
            <a:picLocks noChangeAspect="1" noChangeArrowheads="1"/>
          </p:cNvPicPr>
          <p:nvPr/>
        </p:nvPicPr>
        <p:blipFill rotWithShape="1">
          <a:blip r:embed="rId3">
            <a:extLst>
              <a:ext uri="{28A0092B-C50C-407E-A947-70E740481C1C}">
                <a14:useLocalDpi xmlns:a14="http://schemas.microsoft.com/office/drawing/2010/main" val="0"/>
              </a:ext>
            </a:extLst>
          </a:blip>
          <a:srcRect t="86164"/>
          <a:stretch/>
        </p:blipFill>
        <p:spPr bwMode="auto">
          <a:xfrm>
            <a:off x="0" y="533400"/>
            <a:ext cx="9271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3710" y="533400"/>
            <a:ext cx="491669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spc="0" dirty="0">
                <a:ln w="0"/>
                <a:solidFill>
                  <a:srgbClr val="321900"/>
                </a:solidFill>
                <a:effectLst>
                  <a:reflection blurRad="12700" stA="50000" endPos="50000" dist="5000" dir="5400000" sy="-100000" rotWithShape="0"/>
                </a:effectLst>
              </a:rPr>
              <a:t>Jeremiah</a:t>
            </a:r>
          </a:p>
        </p:txBody>
      </p:sp>
      <p:sp>
        <p:nvSpPr>
          <p:cNvPr id="9" name="Title 1"/>
          <p:cNvSpPr txBox="1">
            <a:spLocks/>
          </p:cNvSpPr>
          <p:nvPr/>
        </p:nvSpPr>
        <p:spPr>
          <a:xfrm>
            <a:off x="381000" y="3352800"/>
            <a:ext cx="8229600" cy="25908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God’s law will be “in their minds” and written “on their hearts”</a:t>
            </a:r>
          </a:p>
          <a:p>
            <a:endParaRPr lang="en-US" b="1" dirty="0"/>
          </a:p>
          <a:p>
            <a:r>
              <a:rPr lang="en-US" b="1"/>
              <a:t>31:33</a:t>
            </a:r>
            <a:endParaRPr lang="en-US" b="1" dirty="0"/>
          </a:p>
        </p:txBody>
      </p:sp>
    </p:spTree>
    <p:extLst>
      <p:ext uri="{BB962C8B-B14F-4D97-AF65-F5344CB8AC3E}">
        <p14:creationId xmlns:p14="http://schemas.microsoft.com/office/powerpoint/2010/main" val="36996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312" b="45907" l="31977" r="51381">
                        <a14:backgroundMark x1="50218" y1="32929" x2="50218" y2="32929"/>
                        <a14:backgroundMark x1="50363" y1="30443" x2="50363" y2="30443"/>
                        <a14:backgroundMark x1="50509" y1="29048" x2="50509" y2="29048"/>
                        <a14:backgroundMark x1="50945" y1="27956" x2="50945" y2="27956"/>
                        <a14:backgroundMark x1="49855" y1="31898" x2="49855" y2="31898"/>
                        <a14:backgroundMark x1="49419" y1="32626" x2="49419" y2="32626"/>
                        <a14:backgroundMark x1="48983" y1="32201" x2="48983" y2="32201"/>
                        <a14:backgroundMark x1="49128" y1="31716" x2="49128" y2="31716"/>
                        <a14:backgroundMark x1="49491" y1="31231" x2="49491" y2="31231"/>
                        <a14:backgroundMark x1="49782" y1="30685" x2="49782" y2="30685"/>
                        <a14:backgroundMark x1="50654" y1="28805" x2="50654" y2="28805"/>
                        <a14:backgroundMark x1="51090" y1="27835" x2="51090" y2="27835"/>
                        <a14:backgroundMark x1="34012" y1="44391" x2="34012" y2="44391"/>
                      </a14:backgroundRemoval>
                    </a14:imgEffect>
                  </a14:imgLayer>
                </a14:imgProps>
              </a:ext>
              <a:ext uri="{28A0092B-C50C-407E-A947-70E740481C1C}">
                <a14:useLocalDpi xmlns:a14="http://schemas.microsoft.com/office/drawing/2010/main" val="0"/>
              </a:ext>
            </a:extLst>
          </a:blip>
          <a:srcRect l="31502" t="12631" r="45796" b="53263"/>
          <a:stretch/>
        </p:blipFill>
        <p:spPr>
          <a:xfrm>
            <a:off x="609600" y="533400"/>
            <a:ext cx="3573379" cy="6432080"/>
          </a:xfrm>
          <a:prstGeom prst="rect">
            <a:avLst/>
          </a:prstGeom>
        </p:spPr>
      </p:pic>
      <p:sp>
        <p:nvSpPr>
          <p:cNvPr id="7" name="Title 1"/>
          <p:cNvSpPr txBox="1">
            <a:spLocks/>
          </p:cNvSpPr>
          <p:nvPr/>
        </p:nvSpPr>
        <p:spPr>
          <a:xfrm>
            <a:off x="2971800" y="914400"/>
            <a:ext cx="5562600" cy="2514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t>“your brothers”</a:t>
            </a:r>
          </a:p>
          <a:p>
            <a:r>
              <a:rPr lang="en-US" sz="5400" b="1" dirty="0"/>
              <a:t>12:6</a:t>
            </a:r>
          </a:p>
        </p:txBody>
      </p:sp>
    </p:spTree>
    <p:extLst>
      <p:ext uri="{BB962C8B-B14F-4D97-AF65-F5344CB8AC3E}">
        <p14:creationId xmlns:p14="http://schemas.microsoft.com/office/powerpoint/2010/main" val="88690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312" b="45907" l="31977" r="51381">
                        <a14:backgroundMark x1="50218" y1="32929" x2="50218" y2="32929"/>
                        <a14:backgroundMark x1="50363" y1="30443" x2="50363" y2="30443"/>
                        <a14:backgroundMark x1="50509" y1="29048" x2="50509" y2="29048"/>
                        <a14:backgroundMark x1="50945" y1="27956" x2="50945" y2="27956"/>
                        <a14:backgroundMark x1="49855" y1="31898" x2="49855" y2="31898"/>
                        <a14:backgroundMark x1="49419" y1="32626" x2="49419" y2="32626"/>
                        <a14:backgroundMark x1="48983" y1="32201" x2="48983" y2="32201"/>
                        <a14:backgroundMark x1="49128" y1="31716" x2="49128" y2="31716"/>
                        <a14:backgroundMark x1="49491" y1="31231" x2="49491" y2="31231"/>
                        <a14:backgroundMark x1="49782" y1="30685" x2="49782" y2="30685"/>
                        <a14:backgroundMark x1="50654" y1="28805" x2="50654" y2="28805"/>
                        <a14:backgroundMark x1="51090" y1="27835" x2="51090" y2="27835"/>
                        <a14:backgroundMark x1="34012" y1="44391" x2="34012" y2="44391"/>
                      </a14:backgroundRemoval>
                    </a14:imgEffect>
                  </a14:imgLayer>
                </a14:imgProps>
              </a:ext>
              <a:ext uri="{28A0092B-C50C-407E-A947-70E740481C1C}">
                <a14:useLocalDpi xmlns:a14="http://schemas.microsoft.com/office/drawing/2010/main" val="0"/>
              </a:ext>
            </a:extLst>
          </a:blip>
          <a:srcRect l="31502" t="12631" r="45796" b="53263"/>
          <a:stretch/>
        </p:blipFill>
        <p:spPr>
          <a:xfrm>
            <a:off x="609600" y="533400"/>
            <a:ext cx="3573379" cy="6432080"/>
          </a:xfrm>
          <a:prstGeom prst="rect">
            <a:avLst/>
          </a:prstGeom>
        </p:spPr>
      </p:pic>
      <p:sp>
        <p:nvSpPr>
          <p:cNvPr id="7" name="Title 1"/>
          <p:cNvSpPr txBox="1">
            <a:spLocks/>
          </p:cNvSpPr>
          <p:nvPr/>
        </p:nvSpPr>
        <p:spPr>
          <a:xfrm>
            <a:off x="2971800" y="914400"/>
            <a:ext cx="5562600" cy="2514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t>“smooth words”</a:t>
            </a:r>
          </a:p>
          <a:p>
            <a:r>
              <a:rPr lang="en-US" sz="5400" b="1" dirty="0"/>
              <a:t>12:6</a:t>
            </a:r>
          </a:p>
        </p:txBody>
      </p:sp>
    </p:spTree>
    <p:extLst>
      <p:ext uri="{BB962C8B-B14F-4D97-AF65-F5344CB8AC3E}">
        <p14:creationId xmlns:p14="http://schemas.microsoft.com/office/powerpoint/2010/main" val="413337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312" b="45907" l="31977" r="51381">
                        <a14:backgroundMark x1="50218" y1="32929" x2="50218" y2="32929"/>
                        <a14:backgroundMark x1="50363" y1="30443" x2="50363" y2="30443"/>
                        <a14:backgroundMark x1="50509" y1="29048" x2="50509" y2="29048"/>
                        <a14:backgroundMark x1="50945" y1="27956" x2="50945" y2="27956"/>
                        <a14:backgroundMark x1="49855" y1="31898" x2="49855" y2="31898"/>
                        <a14:backgroundMark x1="49419" y1="32626" x2="49419" y2="32626"/>
                        <a14:backgroundMark x1="48983" y1="32201" x2="48983" y2="32201"/>
                        <a14:backgroundMark x1="49128" y1="31716" x2="49128" y2="31716"/>
                        <a14:backgroundMark x1="49491" y1="31231" x2="49491" y2="31231"/>
                        <a14:backgroundMark x1="49782" y1="30685" x2="49782" y2="30685"/>
                        <a14:backgroundMark x1="50654" y1="28805" x2="50654" y2="28805"/>
                        <a14:backgroundMark x1="51090" y1="27835" x2="51090" y2="27835"/>
                        <a14:backgroundMark x1="34012" y1="44391" x2="34012" y2="44391"/>
                      </a14:backgroundRemoval>
                    </a14:imgEffect>
                  </a14:imgLayer>
                </a14:imgProps>
              </a:ext>
              <a:ext uri="{28A0092B-C50C-407E-A947-70E740481C1C}">
                <a14:useLocalDpi xmlns:a14="http://schemas.microsoft.com/office/drawing/2010/main" val="0"/>
              </a:ext>
            </a:extLst>
          </a:blip>
          <a:srcRect l="31502" t="12631" r="45796" b="53263"/>
          <a:stretch/>
        </p:blipFill>
        <p:spPr>
          <a:xfrm>
            <a:off x="609600" y="533400"/>
            <a:ext cx="3573379" cy="6432080"/>
          </a:xfrm>
          <a:prstGeom prst="rect">
            <a:avLst/>
          </a:prstGeom>
        </p:spPr>
      </p:pic>
      <p:sp>
        <p:nvSpPr>
          <p:cNvPr id="7" name="Title 1"/>
          <p:cNvSpPr txBox="1">
            <a:spLocks/>
          </p:cNvSpPr>
          <p:nvPr/>
        </p:nvSpPr>
        <p:spPr>
          <a:xfrm>
            <a:off x="2971800" y="914400"/>
            <a:ext cx="5562600" cy="2514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t>Predicting peace</a:t>
            </a:r>
          </a:p>
          <a:p>
            <a:r>
              <a:rPr lang="en-US" sz="5400" b="1" dirty="0"/>
              <a:t>14:13; 23:17;</a:t>
            </a:r>
          </a:p>
          <a:p>
            <a:r>
              <a:rPr lang="en-US" sz="5400" b="1" dirty="0"/>
              <a:t>27:9</a:t>
            </a:r>
          </a:p>
        </p:txBody>
      </p:sp>
    </p:spTree>
    <p:extLst>
      <p:ext uri="{BB962C8B-B14F-4D97-AF65-F5344CB8AC3E}">
        <p14:creationId xmlns:p14="http://schemas.microsoft.com/office/powerpoint/2010/main" val="45391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312" b="45907" l="31977" r="51381">
                        <a14:backgroundMark x1="50218" y1="32929" x2="50218" y2="32929"/>
                        <a14:backgroundMark x1="50363" y1="30443" x2="50363" y2="30443"/>
                        <a14:backgroundMark x1="50509" y1="29048" x2="50509" y2="29048"/>
                        <a14:backgroundMark x1="50945" y1="27956" x2="50945" y2="27956"/>
                        <a14:backgroundMark x1="49855" y1="31898" x2="49855" y2="31898"/>
                        <a14:backgroundMark x1="49419" y1="32626" x2="49419" y2="32626"/>
                        <a14:backgroundMark x1="48983" y1="32201" x2="48983" y2="32201"/>
                        <a14:backgroundMark x1="49128" y1="31716" x2="49128" y2="31716"/>
                        <a14:backgroundMark x1="49491" y1="31231" x2="49491" y2="31231"/>
                        <a14:backgroundMark x1="49782" y1="30685" x2="49782" y2="30685"/>
                        <a14:backgroundMark x1="50654" y1="28805" x2="50654" y2="28805"/>
                        <a14:backgroundMark x1="51090" y1="27835" x2="51090" y2="27835"/>
                        <a14:backgroundMark x1="34012" y1="44391" x2="34012" y2="44391"/>
                      </a14:backgroundRemoval>
                    </a14:imgEffect>
                  </a14:imgLayer>
                </a14:imgProps>
              </a:ext>
              <a:ext uri="{28A0092B-C50C-407E-A947-70E740481C1C}">
                <a14:useLocalDpi xmlns:a14="http://schemas.microsoft.com/office/drawing/2010/main" val="0"/>
              </a:ext>
            </a:extLst>
          </a:blip>
          <a:srcRect l="31502" t="12631" r="45796" b="53263"/>
          <a:stretch/>
        </p:blipFill>
        <p:spPr>
          <a:xfrm>
            <a:off x="609600" y="533400"/>
            <a:ext cx="3573379" cy="6432080"/>
          </a:xfrm>
          <a:prstGeom prst="rect">
            <a:avLst/>
          </a:prstGeom>
        </p:spPr>
      </p:pic>
      <p:sp>
        <p:nvSpPr>
          <p:cNvPr id="7" name="Title 1"/>
          <p:cNvSpPr txBox="1">
            <a:spLocks/>
          </p:cNvSpPr>
          <p:nvPr/>
        </p:nvSpPr>
        <p:spPr>
          <a:xfrm>
            <a:off x="2971800" y="914400"/>
            <a:ext cx="5562600" cy="2514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t>Accept speaking against</a:t>
            </a:r>
          </a:p>
          <a:p>
            <a:r>
              <a:rPr lang="en-US" sz="5400" b="1" dirty="0"/>
              <a:t>Jerusalem?</a:t>
            </a:r>
          </a:p>
        </p:txBody>
      </p:sp>
    </p:spTree>
    <p:extLst>
      <p:ext uri="{BB962C8B-B14F-4D97-AF65-F5344CB8AC3E}">
        <p14:creationId xmlns:p14="http://schemas.microsoft.com/office/powerpoint/2010/main" val="311650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312" b="45907" l="31977" r="51381">
                        <a14:backgroundMark x1="50218" y1="32929" x2="50218" y2="32929"/>
                        <a14:backgroundMark x1="50363" y1="30443" x2="50363" y2="30443"/>
                        <a14:backgroundMark x1="50509" y1="29048" x2="50509" y2="29048"/>
                        <a14:backgroundMark x1="50945" y1="27956" x2="50945" y2="27956"/>
                        <a14:backgroundMark x1="49855" y1="31898" x2="49855" y2="31898"/>
                        <a14:backgroundMark x1="49419" y1="32626" x2="49419" y2="32626"/>
                        <a14:backgroundMark x1="48983" y1="32201" x2="48983" y2="32201"/>
                        <a14:backgroundMark x1="49128" y1="31716" x2="49128" y2="31716"/>
                        <a14:backgroundMark x1="49491" y1="31231" x2="49491" y2="31231"/>
                        <a14:backgroundMark x1="49782" y1="30685" x2="49782" y2="30685"/>
                        <a14:backgroundMark x1="50654" y1="28805" x2="50654" y2="28805"/>
                        <a14:backgroundMark x1="51090" y1="27835" x2="51090" y2="27835"/>
                        <a14:backgroundMark x1="34012" y1="44391" x2="34012" y2="44391"/>
                      </a14:backgroundRemoval>
                    </a14:imgEffect>
                  </a14:imgLayer>
                </a14:imgProps>
              </a:ext>
              <a:ext uri="{28A0092B-C50C-407E-A947-70E740481C1C}">
                <a14:useLocalDpi xmlns:a14="http://schemas.microsoft.com/office/drawing/2010/main" val="0"/>
              </a:ext>
            </a:extLst>
          </a:blip>
          <a:srcRect l="31502" t="12631" r="45796" b="53263"/>
          <a:stretch/>
        </p:blipFill>
        <p:spPr>
          <a:xfrm>
            <a:off x="609600" y="533400"/>
            <a:ext cx="3573379" cy="6432080"/>
          </a:xfrm>
          <a:prstGeom prst="rect">
            <a:avLst/>
          </a:prstGeom>
        </p:spPr>
      </p:pic>
      <p:sp>
        <p:nvSpPr>
          <p:cNvPr id="7" name="Title 1"/>
          <p:cNvSpPr txBox="1">
            <a:spLocks/>
          </p:cNvSpPr>
          <p:nvPr/>
        </p:nvSpPr>
        <p:spPr>
          <a:xfrm>
            <a:off x="2971800" y="914400"/>
            <a:ext cx="5562600" cy="464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t>Everyone was accusing</a:t>
            </a:r>
          </a:p>
          <a:p>
            <a:r>
              <a:rPr lang="en-US" sz="5400" b="1" dirty="0"/>
              <a:t>everyone</a:t>
            </a:r>
          </a:p>
          <a:p>
            <a:r>
              <a:rPr lang="en-US" sz="5400" b="1" dirty="0"/>
              <a:t>of lying</a:t>
            </a:r>
          </a:p>
        </p:txBody>
      </p:sp>
    </p:spTree>
    <p:extLst>
      <p:ext uri="{BB962C8B-B14F-4D97-AF65-F5344CB8AC3E}">
        <p14:creationId xmlns:p14="http://schemas.microsoft.com/office/powerpoint/2010/main" val="197444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arch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49474" b="51119"/>
          <a:stretch/>
        </p:blipFill>
        <p:spPr bwMode="auto">
          <a:xfrm>
            <a:off x="0" y="-9525"/>
            <a:ext cx="9144000" cy="6867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312" b="45907" l="31977" r="51381">
                        <a14:backgroundMark x1="50218" y1="32929" x2="50218" y2="32929"/>
                        <a14:backgroundMark x1="50363" y1="30443" x2="50363" y2="30443"/>
                        <a14:backgroundMark x1="50509" y1="29048" x2="50509" y2="29048"/>
                        <a14:backgroundMark x1="50945" y1="27956" x2="50945" y2="27956"/>
                        <a14:backgroundMark x1="49855" y1="31898" x2="49855" y2="31898"/>
                        <a14:backgroundMark x1="49419" y1="32626" x2="49419" y2="32626"/>
                        <a14:backgroundMark x1="48983" y1="32201" x2="48983" y2="32201"/>
                        <a14:backgroundMark x1="49128" y1="31716" x2="49128" y2="31716"/>
                        <a14:backgroundMark x1="49491" y1="31231" x2="49491" y2="31231"/>
                        <a14:backgroundMark x1="49782" y1="30685" x2="49782" y2="30685"/>
                        <a14:backgroundMark x1="50654" y1="28805" x2="50654" y2="28805"/>
                        <a14:backgroundMark x1="51090" y1="27835" x2="51090" y2="27835"/>
                        <a14:backgroundMark x1="34012" y1="44391" x2="34012" y2="44391"/>
                      </a14:backgroundRemoval>
                    </a14:imgEffect>
                  </a14:imgLayer>
                </a14:imgProps>
              </a:ext>
              <a:ext uri="{28A0092B-C50C-407E-A947-70E740481C1C}">
                <a14:useLocalDpi xmlns:a14="http://schemas.microsoft.com/office/drawing/2010/main" val="0"/>
              </a:ext>
            </a:extLst>
          </a:blip>
          <a:srcRect l="31502" t="12631" r="45796" b="53263"/>
          <a:stretch/>
        </p:blipFill>
        <p:spPr>
          <a:xfrm>
            <a:off x="609600" y="533400"/>
            <a:ext cx="3573379" cy="6432080"/>
          </a:xfrm>
          <a:prstGeom prst="rect">
            <a:avLst/>
          </a:prstGeom>
        </p:spPr>
      </p:pic>
      <p:sp>
        <p:nvSpPr>
          <p:cNvPr id="7" name="Title 1"/>
          <p:cNvSpPr txBox="1">
            <a:spLocks/>
          </p:cNvSpPr>
          <p:nvPr/>
        </p:nvSpPr>
        <p:spPr>
          <a:xfrm>
            <a:off x="3657600" y="914400"/>
            <a:ext cx="4876800" cy="464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t>“Who is the wise man who may understand this?”</a:t>
            </a:r>
          </a:p>
          <a:p>
            <a:r>
              <a:rPr lang="en-US" sz="5400" b="1" dirty="0"/>
              <a:t>9:12</a:t>
            </a:r>
          </a:p>
        </p:txBody>
      </p:sp>
    </p:spTree>
    <p:extLst>
      <p:ext uri="{BB962C8B-B14F-4D97-AF65-F5344CB8AC3E}">
        <p14:creationId xmlns:p14="http://schemas.microsoft.com/office/powerpoint/2010/main" val="409213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485</Words>
  <Application>Microsoft Office PowerPoint</Application>
  <PresentationFormat>On-screen Show (4:3)</PresentationFormat>
  <Paragraphs>111</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The False Prophets’ Lies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False Prophets’ Lies</vt:lpstr>
      <vt:lpstr>The False Prophets’ Lies</vt:lpstr>
      <vt:lpstr>The False Prophets’ Lies</vt:lpstr>
      <vt:lpstr>The False Prophets’ Lies</vt:lpstr>
      <vt:lpstr>The False Prophets’ Lies</vt:lpstr>
      <vt:lpstr>The False Prophets’ Lies</vt:lpstr>
      <vt:lpstr>The False Prophets’ Lies</vt:lpstr>
      <vt:lpstr>The False Prophets’ Lies</vt:lpstr>
      <vt:lpstr>The False Prophets’ Lies</vt:lpstr>
      <vt:lpstr>The False Prophets’ Lies</vt:lpstr>
      <vt:lpstr>The False Prophets’ Lies</vt:lpstr>
      <vt:lpstr>The False Prophets’ Lies</vt:lpstr>
      <vt:lpstr>The False Prophets’ Lies</vt:lpstr>
      <vt:lpstr>The False Prophets’ Lies</vt:lpstr>
      <vt:lpstr>The False Prophets’ Lies</vt:lpstr>
      <vt:lpstr>The False Prophets’ Lies</vt:lpstr>
      <vt:lpstr>The False Prophets’ Lies</vt:lpstr>
      <vt:lpstr>The False Prophets’ Lies</vt:lpstr>
      <vt:lpstr>The False Prophets’ Lies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Diestelkamp</dc:creator>
  <cp:lastModifiedBy>Kevin Kay</cp:lastModifiedBy>
  <cp:revision>8</cp:revision>
  <dcterms:created xsi:type="dcterms:W3CDTF">2017-02-28T18:48:31Z</dcterms:created>
  <dcterms:modified xsi:type="dcterms:W3CDTF">2017-03-03T15:55:09Z</dcterms:modified>
</cp:coreProperties>
</file>