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60"/>
  </p:notesMasterIdLst>
  <p:sldIdLst>
    <p:sldId id="256" r:id="rId2"/>
    <p:sldId id="259" r:id="rId3"/>
    <p:sldId id="303" r:id="rId4"/>
    <p:sldId id="301" r:id="rId5"/>
    <p:sldId id="258" r:id="rId6"/>
    <p:sldId id="297" r:id="rId7"/>
    <p:sldId id="296" r:id="rId8"/>
    <p:sldId id="302" r:id="rId9"/>
    <p:sldId id="304" r:id="rId10"/>
    <p:sldId id="260" r:id="rId11"/>
    <p:sldId id="317" r:id="rId12"/>
    <p:sldId id="318" r:id="rId13"/>
    <p:sldId id="319" r:id="rId14"/>
    <p:sldId id="320" r:id="rId15"/>
    <p:sldId id="321" r:id="rId16"/>
    <p:sldId id="325" r:id="rId17"/>
    <p:sldId id="322" r:id="rId18"/>
    <p:sldId id="323" r:id="rId19"/>
    <p:sldId id="324" r:id="rId20"/>
    <p:sldId id="306" r:id="rId21"/>
    <p:sldId id="307" r:id="rId22"/>
    <p:sldId id="309" r:id="rId23"/>
    <p:sldId id="310" r:id="rId24"/>
    <p:sldId id="311" r:id="rId25"/>
    <p:sldId id="312" r:id="rId26"/>
    <p:sldId id="316" r:id="rId27"/>
    <p:sldId id="327" r:id="rId28"/>
    <p:sldId id="313" r:id="rId29"/>
    <p:sldId id="275" r:id="rId30"/>
    <p:sldId id="276" r:id="rId31"/>
    <p:sldId id="328" r:id="rId32"/>
    <p:sldId id="314" r:id="rId33"/>
    <p:sldId id="279" r:id="rId34"/>
    <p:sldId id="280" r:id="rId35"/>
    <p:sldId id="281" r:id="rId36"/>
    <p:sldId id="282" r:id="rId37"/>
    <p:sldId id="283" r:id="rId38"/>
    <p:sldId id="284" r:id="rId39"/>
    <p:sldId id="285" r:id="rId40"/>
    <p:sldId id="286" r:id="rId41"/>
    <p:sldId id="287" r:id="rId42"/>
    <p:sldId id="288" r:id="rId43"/>
    <p:sldId id="289" r:id="rId44"/>
    <p:sldId id="329" r:id="rId45"/>
    <p:sldId id="339" r:id="rId46"/>
    <p:sldId id="330" r:id="rId47"/>
    <p:sldId id="278" r:id="rId48"/>
    <p:sldId id="315" r:id="rId49"/>
    <p:sldId id="333" r:id="rId50"/>
    <p:sldId id="305" r:id="rId51"/>
    <p:sldId id="290" r:id="rId52"/>
    <p:sldId id="334" r:id="rId53"/>
    <p:sldId id="335" r:id="rId54"/>
    <p:sldId id="336" r:id="rId55"/>
    <p:sldId id="337" r:id="rId56"/>
    <p:sldId id="291" r:id="rId57"/>
    <p:sldId id="338" r:id="rId58"/>
    <p:sldId id="29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CF95ED0-3867-48C7-9247-B9A036A5BD2E}">
          <p14:sldIdLst>
            <p14:sldId id="256"/>
            <p14:sldId id="259"/>
          </p14:sldIdLst>
        </p14:section>
        <p14:section name="Judah's Sin" id="{79656453-E06D-4A2C-BD74-83D3B47ABBBC}">
          <p14:sldIdLst>
            <p14:sldId id="303"/>
            <p14:sldId id="301"/>
            <p14:sldId id="258"/>
            <p14:sldId id="297"/>
            <p14:sldId id="296"/>
            <p14:sldId id="302"/>
          </p14:sldIdLst>
        </p14:section>
        <p14:section name="God's Judgment" id="{EA2C235F-92CF-4149-9337-94A1693E801A}">
          <p14:sldIdLst>
            <p14:sldId id="304"/>
            <p14:sldId id="260"/>
            <p14:sldId id="317"/>
            <p14:sldId id="318"/>
            <p14:sldId id="319"/>
            <p14:sldId id="320"/>
            <p14:sldId id="321"/>
            <p14:sldId id="325"/>
            <p14:sldId id="322"/>
            <p14:sldId id="323"/>
            <p14:sldId id="324"/>
            <p14:sldId id="306"/>
            <p14:sldId id="307"/>
            <p14:sldId id="309"/>
            <p14:sldId id="310"/>
            <p14:sldId id="311"/>
            <p14:sldId id="312"/>
            <p14:sldId id="316"/>
            <p14:sldId id="327"/>
            <p14:sldId id="313"/>
            <p14:sldId id="275"/>
            <p14:sldId id="276"/>
            <p14:sldId id="328"/>
            <p14:sldId id="314"/>
            <p14:sldId id="279"/>
            <p14:sldId id="280"/>
            <p14:sldId id="281"/>
            <p14:sldId id="282"/>
            <p14:sldId id="283"/>
            <p14:sldId id="284"/>
            <p14:sldId id="285"/>
            <p14:sldId id="286"/>
            <p14:sldId id="287"/>
            <p14:sldId id="288"/>
            <p14:sldId id="289"/>
            <p14:sldId id="329"/>
            <p14:sldId id="339"/>
            <p14:sldId id="330"/>
            <p14:sldId id="278"/>
            <p14:sldId id="315"/>
            <p14:sldId id="333"/>
            <p14:sldId id="305"/>
            <p14:sldId id="290"/>
            <p14:sldId id="334"/>
            <p14:sldId id="335"/>
            <p14:sldId id="336"/>
            <p14:sldId id="337"/>
            <p14:sldId id="291"/>
            <p14:sldId id="338"/>
            <p14:sldId id="29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845" y="77"/>
      </p:cViewPr>
      <p:guideLst>
        <p:guide orient="horz" pos="2160"/>
        <p:guide pos="2880"/>
      </p:guideLst>
    </p:cSldViewPr>
  </p:slideViewPr>
  <p:notesTextViewPr>
    <p:cViewPr>
      <p:scale>
        <a:sx n="3" d="2"/>
        <a:sy n="3" d="2"/>
      </p:scale>
      <p:origin x="0" y="0"/>
    </p:cViewPr>
  </p:notesTextViewPr>
  <p:sorterViewPr>
    <p:cViewPr>
      <p:scale>
        <a:sx n="100" d="100"/>
        <a:sy n="100" d="100"/>
      </p:scale>
      <p:origin x="0" y="-134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BE208-9CA2-4C49-8E22-7EB1543C6BA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14907B17-71A2-426C-8017-242B6C7E9398}">
      <dgm:prSet custT="1"/>
      <dgm:spPr/>
      <dgm:t>
        <a:bodyPr/>
        <a:lstStyle/>
        <a:p>
          <a:r>
            <a:rPr lang="en-US" sz="2800" dirty="0">
              <a:effectLst>
                <a:outerShdw blurRad="38100" dist="38100" dir="2700000" algn="tl">
                  <a:srgbClr val="000000">
                    <a:alpha val="43137"/>
                  </a:srgbClr>
                </a:outerShdw>
              </a:effectLst>
              <a:latin typeface="+mj-lt"/>
            </a:rPr>
            <a:t>Treacherous Wife</a:t>
          </a:r>
        </a:p>
      </dgm:t>
    </dgm:pt>
    <dgm:pt modelId="{D381AA17-9F26-48F1-843A-52DC325A4B3C}" type="parTrans" cxnId="{D2BE04DC-7154-431B-9014-CFA972E63695}">
      <dgm:prSet/>
      <dgm:spPr/>
      <dgm:t>
        <a:bodyPr/>
        <a:lstStyle/>
        <a:p>
          <a:endParaRPr lang="en-US"/>
        </a:p>
      </dgm:t>
    </dgm:pt>
    <dgm:pt modelId="{1E5AF189-CF8A-4310-9A25-39D90221287A}" type="sibTrans" cxnId="{D2BE04DC-7154-431B-9014-CFA972E63695}">
      <dgm:prSet/>
      <dgm:spPr/>
      <dgm:t>
        <a:bodyPr/>
        <a:lstStyle/>
        <a:p>
          <a:endParaRPr lang="en-US"/>
        </a:p>
      </dgm:t>
    </dgm:pt>
    <dgm:pt modelId="{A0A613B1-DBB3-4C77-9CAA-413B56F74338}">
      <dgm:prSet custT="1"/>
      <dgm:spPr/>
      <dgm:t>
        <a:bodyPr/>
        <a:lstStyle/>
        <a:p>
          <a:r>
            <a:rPr lang="en-US" sz="2500" dirty="0"/>
            <a:t>Jer. 3:20-21</a:t>
          </a:r>
        </a:p>
      </dgm:t>
    </dgm:pt>
    <dgm:pt modelId="{78023535-40CD-45C8-ADDA-5AE038AA7E91}" type="parTrans" cxnId="{49AA20B3-1114-4586-9DF5-C7712271730D}">
      <dgm:prSet/>
      <dgm:spPr/>
      <dgm:t>
        <a:bodyPr/>
        <a:lstStyle/>
        <a:p>
          <a:endParaRPr lang="en-US"/>
        </a:p>
      </dgm:t>
    </dgm:pt>
    <dgm:pt modelId="{09709004-50A9-475D-9891-D939DCEF7586}" type="sibTrans" cxnId="{49AA20B3-1114-4586-9DF5-C7712271730D}">
      <dgm:prSet/>
      <dgm:spPr/>
      <dgm:t>
        <a:bodyPr/>
        <a:lstStyle/>
        <a:p>
          <a:endParaRPr lang="en-US"/>
        </a:p>
      </dgm:t>
    </dgm:pt>
    <dgm:pt modelId="{9C836185-943F-45C7-BB97-334B969F1FCE}">
      <dgm:prSet custT="1"/>
      <dgm:spPr/>
      <dgm:t>
        <a:bodyPr/>
        <a:lstStyle/>
        <a:p>
          <a:pPr marL="0" lvl="0" indent="0" algn="l"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Young Camel &amp; Wild Donkey</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B906112D-D1A8-41F3-93DF-7ADE900E7E36}" type="parTrans" cxnId="{0B094770-23DB-4B01-97C7-C26B290C83E8}">
      <dgm:prSet/>
      <dgm:spPr/>
      <dgm:t>
        <a:bodyPr/>
        <a:lstStyle/>
        <a:p>
          <a:endParaRPr lang="en-US"/>
        </a:p>
      </dgm:t>
    </dgm:pt>
    <dgm:pt modelId="{22A5734F-7E8E-4C8C-80DA-F452AAAB9B27}" type="sibTrans" cxnId="{0B094770-23DB-4B01-97C7-C26B290C83E8}">
      <dgm:prSet/>
      <dgm:spPr/>
      <dgm:t>
        <a:bodyPr/>
        <a:lstStyle/>
        <a:p>
          <a:endParaRPr lang="en-US"/>
        </a:p>
      </dgm:t>
    </dgm:pt>
    <dgm:pt modelId="{73D9379E-3141-4404-A5EB-30760FD3E713}">
      <dgm:prSet custT="1"/>
      <dgm:spPr/>
      <dgm:t>
        <a:bodyPr/>
        <a:lstStyle/>
        <a:p>
          <a:r>
            <a:rPr lang="en-US" sz="2500" dirty="0"/>
            <a:t>Jer. 2:23-24; 13:27</a:t>
          </a:r>
        </a:p>
      </dgm:t>
    </dgm:pt>
    <dgm:pt modelId="{C6878621-91D6-49B8-B25D-797CE7F2360E}" type="parTrans" cxnId="{CCA5BE07-87D6-4679-8258-5B5E10346353}">
      <dgm:prSet/>
      <dgm:spPr/>
      <dgm:t>
        <a:bodyPr/>
        <a:lstStyle/>
        <a:p>
          <a:endParaRPr lang="en-US"/>
        </a:p>
      </dgm:t>
    </dgm:pt>
    <dgm:pt modelId="{4CA479E1-14FC-4C72-ACD1-439C5D410FFF}" type="sibTrans" cxnId="{CCA5BE07-87D6-4679-8258-5B5E10346353}">
      <dgm:prSet/>
      <dgm:spPr/>
      <dgm:t>
        <a:bodyPr/>
        <a:lstStyle/>
        <a:p>
          <a:endParaRPr lang="en-US"/>
        </a:p>
      </dgm:t>
    </dgm:pt>
    <dgm:pt modelId="{239F5523-E425-461A-95E1-17AB8162065F}">
      <dgm:prSet custT="1"/>
      <dgm:spPr/>
      <dgm:t>
        <a:bodyPr/>
        <a:lstStyle/>
        <a:p>
          <a:pPr marL="0" lvl="0" indent="0" algn="l"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Lusty Stallion</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AC21EDBB-BC6A-478F-937A-FDF003D28104}" type="parTrans" cxnId="{EEBE0375-BC4D-4F12-8F9A-BC4087C912FF}">
      <dgm:prSet/>
      <dgm:spPr/>
      <dgm:t>
        <a:bodyPr/>
        <a:lstStyle/>
        <a:p>
          <a:endParaRPr lang="en-US"/>
        </a:p>
      </dgm:t>
    </dgm:pt>
    <dgm:pt modelId="{83B43DB2-C4F5-4460-91D7-F65F9BF8F905}" type="sibTrans" cxnId="{EEBE0375-BC4D-4F12-8F9A-BC4087C912FF}">
      <dgm:prSet/>
      <dgm:spPr/>
      <dgm:t>
        <a:bodyPr/>
        <a:lstStyle/>
        <a:p>
          <a:endParaRPr lang="en-US"/>
        </a:p>
      </dgm:t>
    </dgm:pt>
    <dgm:pt modelId="{D06E4E5C-4E3D-4EAA-A29C-87DB67E41401}">
      <dgm:prSet custT="1"/>
      <dgm:spPr/>
      <dgm:t>
        <a:bodyPr/>
        <a:lstStyle/>
        <a:p>
          <a:r>
            <a:rPr lang="en-US" sz="2500" dirty="0"/>
            <a:t>Jer. 5:8</a:t>
          </a:r>
        </a:p>
      </dgm:t>
    </dgm:pt>
    <dgm:pt modelId="{F3732510-AB6A-4C88-9E57-E42FBEB1AC2A}" type="parTrans" cxnId="{632116BF-E406-4A2D-BA58-9E35AE3E56E0}">
      <dgm:prSet/>
      <dgm:spPr/>
      <dgm:t>
        <a:bodyPr/>
        <a:lstStyle/>
        <a:p>
          <a:endParaRPr lang="en-US"/>
        </a:p>
      </dgm:t>
    </dgm:pt>
    <dgm:pt modelId="{0175A9BB-8A88-43B9-81E3-C79D8AA43F51}" type="sibTrans" cxnId="{632116BF-E406-4A2D-BA58-9E35AE3E56E0}">
      <dgm:prSet/>
      <dgm:spPr/>
      <dgm:t>
        <a:bodyPr/>
        <a:lstStyle/>
        <a:p>
          <a:endParaRPr lang="en-US"/>
        </a:p>
      </dgm:t>
    </dgm:pt>
    <dgm:pt modelId="{8B74D9E1-2C7B-4EFC-AD76-D61F1AFDA051}">
      <dgm:prSet custT="1"/>
      <dgm:spPr/>
      <dgm:t>
        <a:bodyPr/>
        <a:lstStyle/>
        <a:p>
          <a:r>
            <a:rPr lang="en-US" sz="2800" kern="1200" dirty="0">
              <a:effectLst>
                <a:outerShdw blurRad="38100" dist="38100" dir="2700000" algn="tl">
                  <a:srgbClr val="000000">
                    <a:alpha val="43137"/>
                  </a:srgbClr>
                </a:outerShdw>
              </a:effectLst>
              <a:latin typeface="Arial Black" panose="020B0A04020102020204"/>
              <a:ea typeface="+mn-ea"/>
              <a:cs typeface="+mn-cs"/>
            </a:rPr>
            <a:t>Arabian</a:t>
          </a:r>
        </a:p>
      </dgm:t>
    </dgm:pt>
    <dgm:pt modelId="{1B89A839-41AA-4E9A-A524-F995C41580D8}" type="parTrans" cxnId="{603B2867-DA83-48FB-88CC-38FF93CEA4BF}">
      <dgm:prSet/>
      <dgm:spPr/>
      <dgm:t>
        <a:bodyPr/>
        <a:lstStyle/>
        <a:p>
          <a:endParaRPr lang="en-US"/>
        </a:p>
      </dgm:t>
    </dgm:pt>
    <dgm:pt modelId="{E6B65F34-D4DF-4987-AE91-5ED78DA7F192}" type="sibTrans" cxnId="{603B2867-DA83-48FB-88CC-38FF93CEA4BF}">
      <dgm:prSet/>
      <dgm:spPr/>
      <dgm:t>
        <a:bodyPr/>
        <a:lstStyle/>
        <a:p>
          <a:endParaRPr lang="en-US"/>
        </a:p>
      </dgm:t>
    </dgm:pt>
    <dgm:pt modelId="{859EB279-EF57-49ED-84A7-5F0876083E35}">
      <dgm:prSet custT="1"/>
      <dgm:spPr/>
      <dgm:t>
        <a:bodyPr/>
        <a:lstStyle/>
        <a:p>
          <a:r>
            <a:rPr lang="en-US" sz="2500" dirty="0"/>
            <a:t>Jer. 3:2</a:t>
          </a:r>
        </a:p>
      </dgm:t>
    </dgm:pt>
    <dgm:pt modelId="{6D3CA58C-C428-48A3-85FF-532DF1960704}" type="parTrans" cxnId="{40713F55-8E2E-4ED5-AEB2-3AD84F9CF0F9}">
      <dgm:prSet/>
      <dgm:spPr/>
      <dgm:t>
        <a:bodyPr/>
        <a:lstStyle/>
        <a:p>
          <a:endParaRPr lang="en-US"/>
        </a:p>
      </dgm:t>
    </dgm:pt>
    <dgm:pt modelId="{B138ABD6-812E-46BE-9255-38A53D0D754A}" type="sibTrans" cxnId="{40713F55-8E2E-4ED5-AEB2-3AD84F9CF0F9}">
      <dgm:prSet/>
      <dgm:spPr/>
      <dgm:t>
        <a:bodyPr/>
        <a:lstStyle/>
        <a:p>
          <a:endParaRPr lang="en-US"/>
        </a:p>
      </dgm:t>
    </dgm:pt>
    <dgm:pt modelId="{67359931-6B84-4675-AF54-9F4C8A01DF76}" type="pres">
      <dgm:prSet presAssocID="{981BE208-9CA2-4C49-8E22-7EB1543C6BA8}" presName="linear" presStyleCnt="0">
        <dgm:presLayoutVars>
          <dgm:dir/>
          <dgm:animLvl val="lvl"/>
          <dgm:resizeHandles val="exact"/>
        </dgm:presLayoutVars>
      </dgm:prSet>
      <dgm:spPr/>
    </dgm:pt>
    <dgm:pt modelId="{859C88A9-0A20-4EA1-978A-0280601B58A4}" type="pres">
      <dgm:prSet presAssocID="{14907B17-71A2-426C-8017-242B6C7E9398}" presName="parentLin" presStyleCnt="0"/>
      <dgm:spPr/>
    </dgm:pt>
    <dgm:pt modelId="{C3F7B565-70FA-403F-BC42-977941D6E3D1}" type="pres">
      <dgm:prSet presAssocID="{14907B17-71A2-426C-8017-242B6C7E9398}" presName="parentLeftMargin" presStyleLbl="node1" presStyleIdx="0" presStyleCnt="4"/>
      <dgm:spPr/>
    </dgm:pt>
    <dgm:pt modelId="{6321DC6A-4630-4871-A46A-AB857602C9AD}" type="pres">
      <dgm:prSet presAssocID="{14907B17-71A2-426C-8017-242B6C7E9398}" presName="parentText" presStyleLbl="node1" presStyleIdx="0" presStyleCnt="4" custScaleX="104169">
        <dgm:presLayoutVars>
          <dgm:chMax val="0"/>
          <dgm:bulletEnabled val="1"/>
        </dgm:presLayoutVars>
      </dgm:prSet>
      <dgm:spPr/>
    </dgm:pt>
    <dgm:pt modelId="{8D5BFE74-5BBC-4F4A-AD21-E83EDD7AA693}" type="pres">
      <dgm:prSet presAssocID="{14907B17-71A2-426C-8017-242B6C7E9398}" presName="negativeSpace" presStyleCnt="0"/>
      <dgm:spPr/>
    </dgm:pt>
    <dgm:pt modelId="{1E41CB92-C8D6-4578-88F6-2023FEEC5783}" type="pres">
      <dgm:prSet presAssocID="{14907B17-71A2-426C-8017-242B6C7E9398}" presName="childText" presStyleLbl="conFgAcc1" presStyleIdx="0" presStyleCnt="4">
        <dgm:presLayoutVars>
          <dgm:bulletEnabled val="1"/>
        </dgm:presLayoutVars>
      </dgm:prSet>
      <dgm:spPr/>
    </dgm:pt>
    <dgm:pt modelId="{8FC772A1-0769-4633-A4EF-75EE3A6C9C9F}" type="pres">
      <dgm:prSet presAssocID="{1E5AF189-CF8A-4310-9A25-39D90221287A}" presName="spaceBetweenRectangles" presStyleCnt="0"/>
      <dgm:spPr/>
    </dgm:pt>
    <dgm:pt modelId="{48CEEA50-2683-4F6D-8138-A2B2493121B6}" type="pres">
      <dgm:prSet presAssocID="{9C836185-943F-45C7-BB97-334B969F1FCE}" presName="parentLin" presStyleCnt="0"/>
      <dgm:spPr/>
    </dgm:pt>
    <dgm:pt modelId="{A4656B29-368F-4415-8F81-E0F072669D4F}" type="pres">
      <dgm:prSet presAssocID="{9C836185-943F-45C7-BB97-334B969F1FCE}" presName="parentLeftMargin" presStyleLbl="node1" presStyleIdx="0" presStyleCnt="4"/>
      <dgm:spPr/>
    </dgm:pt>
    <dgm:pt modelId="{2283204D-E6D8-4E42-9ACD-F6B2BB3E3040}" type="pres">
      <dgm:prSet presAssocID="{9C836185-943F-45C7-BB97-334B969F1FCE}" presName="parentText" presStyleLbl="node1" presStyleIdx="1" presStyleCnt="4" custScaleX="104169">
        <dgm:presLayoutVars>
          <dgm:chMax val="0"/>
          <dgm:bulletEnabled val="1"/>
        </dgm:presLayoutVars>
      </dgm:prSet>
      <dgm:spPr/>
    </dgm:pt>
    <dgm:pt modelId="{A3380720-4C34-469D-9B06-91B4C7A25859}" type="pres">
      <dgm:prSet presAssocID="{9C836185-943F-45C7-BB97-334B969F1FCE}" presName="negativeSpace" presStyleCnt="0"/>
      <dgm:spPr/>
    </dgm:pt>
    <dgm:pt modelId="{119F3D65-9A56-4C58-8A70-6E91A8842296}" type="pres">
      <dgm:prSet presAssocID="{9C836185-943F-45C7-BB97-334B969F1FCE}" presName="childText" presStyleLbl="conFgAcc1" presStyleIdx="1" presStyleCnt="4">
        <dgm:presLayoutVars>
          <dgm:bulletEnabled val="1"/>
        </dgm:presLayoutVars>
      </dgm:prSet>
      <dgm:spPr/>
    </dgm:pt>
    <dgm:pt modelId="{262B435A-EF9C-45D9-9C8E-5F7801F84D0A}" type="pres">
      <dgm:prSet presAssocID="{22A5734F-7E8E-4C8C-80DA-F452AAAB9B27}" presName="spaceBetweenRectangles" presStyleCnt="0"/>
      <dgm:spPr/>
    </dgm:pt>
    <dgm:pt modelId="{DE6A9314-C798-4061-8E51-6F0F97AB36DA}" type="pres">
      <dgm:prSet presAssocID="{239F5523-E425-461A-95E1-17AB8162065F}" presName="parentLin" presStyleCnt="0"/>
      <dgm:spPr/>
    </dgm:pt>
    <dgm:pt modelId="{E2921CA0-D290-4733-97D0-DE3A7B4D2EBA}" type="pres">
      <dgm:prSet presAssocID="{239F5523-E425-461A-95E1-17AB8162065F}" presName="parentLeftMargin" presStyleLbl="node1" presStyleIdx="1" presStyleCnt="4"/>
      <dgm:spPr/>
    </dgm:pt>
    <dgm:pt modelId="{1A7660BD-11AD-4762-A512-00D4CDFC0830}" type="pres">
      <dgm:prSet presAssocID="{239F5523-E425-461A-95E1-17AB8162065F}" presName="parentText" presStyleLbl="node1" presStyleIdx="2" presStyleCnt="4" custScaleX="104169">
        <dgm:presLayoutVars>
          <dgm:chMax val="0"/>
          <dgm:bulletEnabled val="1"/>
        </dgm:presLayoutVars>
      </dgm:prSet>
      <dgm:spPr/>
    </dgm:pt>
    <dgm:pt modelId="{7954A6CE-0C13-4407-8F53-62B8AEA2D082}" type="pres">
      <dgm:prSet presAssocID="{239F5523-E425-461A-95E1-17AB8162065F}" presName="negativeSpace" presStyleCnt="0"/>
      <dgm:spPr/>
    </dgm:pt>
    <dgm:pt modelId="{4E40B555-AE57-4AD1-BEBA-68CAF479B33D}" type="pres">
      <dgm:prSet presAssocID="{239F5523-E425-461A-95E1-17AB8162065F}" presName="childText" presStyleLbl="conFgAcc1" presStyleIdx="2" presStyleCnt="4">
        <dgm:presLayoutVars>
          <dgm:bulletEnabled val="1"/>
        </dgm:presLayoutVars>
      </dgm:prSet>
      <dgm:spPr/>
    </dgm:pt>
    <dgm:pt modelId="{C2C358D1-C2ED-47E4-9A28-2E4ECB6B9350}" type="pres">
      <dgm:prSet presAssocID="{83B43DB2-C4F5-4460-91D7-F65F9BF8F905}" presName="spaceBetweenRectangles" presStyleCnt="0"/>
      <dgm:spPr/>
    </dgm:pt>
    <dgm:pt modelId="{5F9CBA11-56DD-4843-9A38-12F65E75BBA3}" type="pres">
      <dgm:prSet presAssocID="{8B74D9E1-2C7B-4EFC-AD76-D61F1AFDA051}" presName="parentLin" presStyleCnt="0"/>
      <dgm:spPr/>
    </dgm:pt>
    <dgm:pt modelId="{F7439AA9-607C-4D5E-90A4-2D9851150888}" type="pres">
      <dgm:prSet presAssocID="{8B74D9E1-2C7B-4EFC-AD76-D61F1AFDA051}" presName="parentLeftMargin" presStyleLbl="node1" presStyleIdx="2" presStyleCnt="4"/>
      <dgm:spPr/>
    </dgm:pt>
    <dgm:pt modelId="{8A812A00-D264-4C82-B13D-3B8F369005DE}" type="pres">
      <dgm:prSet presAssocID="{8B74D9E1-2C7B-4EFC-AD76-D61F1AFDA051}" presName="parentText" presStyleLbl="node1" presStyleIdx="3" presStyleCnt="4" custScaleX="104169">
        <dgm:presLayoutVars>
          <dgm:chMax val="0"/>
          <dgm:bulletEnabled val="1"/>
        </dgm:presLayoutVars>
      </dgm:prSet>
      <dgm:spPr/>
    </dgm:pt>
    <dgm:pt modelId="{A0AE38E8-3E69-4FDA-94F5-75BACAB6C882}" type="pres">
      <dgm:prSet presAssocID="{8B74D9E1-2C7B-4EFC-AD76-D61F1AFDA051}" presName="negativeSpace" presStyleCnt="0"/>
      <dgm:spPr/>
    </dgm:pt>
    <dgm:pt modelId="{C749096F-844F-4057-8B53-B5C53F137341}" type="pres">
      <dgm:prSet presAssocID="{8B74D9E1-2C7B-4EFC-AD76-D61F1AFDA051}" presName="childText" presStyleLbl="conFgAcc1" presStyleIdx="3" presStyleCnt="4">
        <dgm:presLayoutVars>
          <dgm:bulletEnabled val="1"/>
        </dgm:presLayoutVars>
      </dgm:prSet>
      <dgm:spPr/>
    </dgm:pt>
  </dgm:ptLst>
  <dgm:cxnLst>
    <dgm:cxn modelId="{9BB8AC26-5BE6-4161-B9E5-A9A86BE5D30D}" type="presOf" srcId="{8B74D9E1-2C7B-4EFC-AD76-D61F1AFDA051}" destId="{8A812A00-D264-4C82-B13D-3B8F369005DE}" srcOrd="1" destOrd="0" presId="urn:microsoft.com/office/officeart/2005/8/layout/list1"/>
    <dgm:cxn modelId="{D2BE04DC-7154-431B-9014-CFA972E63695}" srcId="{981BE208-9CA2-4C49-8E22-7EB1543C6BA8}" destId="{14907B17-71A2-426C-8017-242B6C7E9398}" srcOrd="0" destOrd="0" parTransId="{D381AA17-9F26-48F1-843A-52DC325A4B3C}" sibTransId="{1E5AF189-CF8A-4310-9A25-39D90221287A}"/>
    <dgm:cxn modelId="{3BCFA7DE-7992-42BC-B386-79E8F2E983A5}" type="presOf" srcId="{9C836185-943F-45C7-BB97-334B969F1FCE}" destId="{2283204D-E6D8-4E42-9ACD-F6B2BB3E3040}" srcOrd="1" destOrd="0" presId="urn:microsoft.com/office/officeart/2005/8/layout/list1"/>
    <dgm:cxn modelId="{8F85B59B-B0E7-45DB-8659-A0D20C951230}" type="presOf" srcId="{239F5523-E425-461A-95E1-17AB8162065F}" destId="{1A7660BD-11AD-4762-A512-00D4CDFC0830}" srcOrd="1" destOrd="0" presId="urn:microsoft.com/office/officeart/2005/8/layout/list1"/>
    <dgm:cxn modelId="{632116BF-E406-4A2D-BA58-9E35AE3E56E0}" srcId="{239F5523-E425-461A-95E1-17AB8162065F}" destId="{D06E4E5C-4E3D-4EAA-A29C-87DB67E41401}" srcOrd="0" destOrd="0" parTransId="{F3732510-AB6A-4C88-9E57-E42FBEB1AC2A}" sibTransId="{0175A9BB-8A88-43B9-81E3-C79D8AA43F51}"/>
    <dgm:cxn modelId="{3CC7FFF4-14D9-43E5-8F84-E4C3290CC5C9}" type="presOf" srcId="{A0A613B1-DBB3-4C77-9CAA-413B56F74338}" destId="{1E41CB92-C8D6-4578-88F6-2023FEEC5783}" srcOrd="0" destOrd="0" presId="urn:microsoft.com/office/officeart/2005/8/layout/list1"/>
    <dgm:cxn modelId="{18ABA0BB-A5FC-466E-A276-770E4943D790}" type="presOf" srcId="{14907B17-71A2-426C-8017-242B6C7E9398}" destId="{C3F7B565-70FA-403F-BC42-977941D6E3D1}" srcOrd="0" destOrd="0" presId="urn:microsoft.com/office/officeart/2005/8/layout/list1"/>
    <dgm:cxn modelId="{40713F55-8E2E-4ED5-AEB2-3AD84F9CF0F9}" srcId="{8B74D9E1-2C7B-4EFC-AD76-D61F1AFDA051}" destId="{859EB279-EF57-49ED-84A7-5F0876083E35}" srcOrd="0" destOrd="0" parTransId="{6D3CA58C-C428-48A3-85FF-532DF1960704}" sibTransId="{B138ABD6-812E-46BE-9255-38A53D0D754A}"/>
    <dgm:cxn modelId="{D4CDB006-2069-445C-B547-9F46FCC5BF62}" type="presOf" srcId="{981BE208-9CA2-4C49-8E22-7EB1543C6BA8}" destId="{67359931-6B84-4675-AF54-9F4C8A01DF76}" srcOrd="0" destOrd="0" presId="urn:microsoft.com/office/officeart/2005/8/layout/list1"/>
    <dgm:cxn modelId="{D623635C-2E10-4E5D-AA63-46520CCAAABD}" type="presOf" srcId="{9C836185-943F-45C7-BB97-334B969F1FCE}" destId="{A4656B29-368F-4415-8F81-E0F072669D4F}" srcOrd="0" destOrd="0" presId="urn:microsoft.com/office/officeart/2005/8/layout/list1"/>
    <dgm:cxn modelId="{EA83EA52-7DC3-4B0D-8A06-4993F77AD630}" type="presOf" srcId="{D06E4E5C-4E3D-4EAA-A29C-87DB67E41401}" destId="{4E40B555-AE57-4AD1-BEBA-68CAF479B33D}" srcOrd="0" destOrd="0" presId="urn:microsoft.com/office/officeart/2005/8/layout/list1"/>
    <dgm:cxn modelId="{603B2867-DA83-48FB-88CC-38FF93CEA4BF}" srcId="{981BE208-9CA2-4C49-8E22-7EB1543C6BA8}" destId="{8B74D9E1-2C7B-4EFC-AD76-D61F1AFDA051}" srcOrd="3" destOrd="0" parTransId="{1B89A839-41AA-4E9A-A524-F995C41580D8}" sibTransId="{E6B65F34-D4DF-4987-AE91-5ED78DA7F192}"/>
    <dgm:cxn modelId="{3A5DCBAA-4905-4A26-A310-A2E963CEBDC5}" type="presOf" srcId="{73D9379E-3141-4404-A5EB-30760FD3E713}" destId="{119F3D65-9A56-4C58-8A70-6E91A8842296}" srcOrd="0" destOrd="0" presId="urn:microsoft.com/office/officeart/2005/8/layout/list1"/>
    <dgm:cxn modelId="{3E3987CE-95EF-43B3-A0A2-3B8476F66F7F}" type="presOf" srcId="{8B74D9E1-2C7B-4EFC-AD76-D61F1AFDA051}" destId="{F7439AA9-607C-4D5E-90A4-2D9851150888}" srcOrd="0" destOrd="0" presId="urn:microsoft.com/office/officeart/2005/8/layout/list1"/>
    <dgm:cxn modelId="{49AA20B3-1114-4586-9DF5-C7712271730D}" srcId="{14907B17-71A2-426C-8017-242B6C7E9398}" destId="{A0A613B1-DBB3-4C77-9CAA-413B56F74338}" srcOrd="0" destOrd="0" parTransId="{78023535-40CD-45C8-ADDA-5AE038AA7E91}" sibTransId="{09709004-50A9-475D-9891-D939DCEF7586}"/>
    <dgm:cxn modelId="{569B716A-DDAE-4E69-A447-1F4DA2C367E4}" type="presOf" srcId="{859EB279-EF57-49ED-84A7-5F0876083E35}" destId="{C749096F-844F-4057-8B53-B5C53F137341}" srcOrd="0" destOrd="0" presId="urn:microsoft.com/office/officeart/2005/8/layout/list1"/>
    <dgm:cxn modelId="{CCA5BE07-87D6-4679-8258-5B5E10346353}" srcId="{9C836185-943F-45C7-BB97-334B969F1FCE}" destId="{73D9379E-3141-4404-A5EB-30760FD3E713}" srcOrd="0" destOrd="0" parTransId="{C6878621-91D6-49B8-B25D-797CE7F2360E}" sibTransId="{4CA479E1-14FC-4C72-ACD1-439C5D410FFF}"/>
    <dgm:cxn modelId="{2F8E508C-2E26-47DA-8A21-C29DEE4E8917}" type="presOf" srcId="{239F5523-E425-461A-95E1-17AB8162065F}" destId="{E2921CA0-D290-4733-97D0-DE3A7B4D2EBA}" srcOrd="0" destOrd="0" presId="urn:microsoft.com/office/officeart/2005/8/layout/list1"/>
    <dgm:cxn modelId="{EEBE0375-BC4D-4F12-8F9A-BC4087C912FF}" srcId="{981BE208-9CA2-4C49-8E22-7EB1543C6BA8}" destId="{239F5523-E425-461A-95E1-17AB8162065F}" srcOrd="2" destOrd="0" parTransId="{AC21EDBB-BC6A-478F-937A-FDF003D28104}" sibTransId="{83B43DB2-C4F5-4460-91D7-F65F9BF8F905}"/>
    <dgm:cxn modelId="{073E0951-98AD-4080-ADEB-BA24DE31BBEF}" type="presOf" srcId="{14907B17-71A2-426C-8017-242B6C7E9398}" destId="{6321DC6A-4630-4871-A46A-AB857602C9AD}" srcOrd="1" destOrd="0" presId="urn:microsoft.com/office/officeart/2005/8/layout/list1"/>
    <dgm:cxn modelId="{0B094770-23DB-4B01-97C7-C26B290C83E8}" srcId="{981BE208-9CA2-4C49-8E22-7EB1543C6BA8}" destId="{9C836185-943F-45C7-BB97-334B969F1FCE}" srcOrd="1" destOrd="0" parTransId="{B906112D-D1A8-41F3-93DF-7ADE900E7E36}" sibTransId="{22A5734F-7E8E-4C8C-80DA-F452AAAB9B27}"/>
    <dgm:cxn modelId="{18D0BB26-25B6-4C71-8E1B-0EE9A7F1AB76}" type="presParOf" srcId="{67359931-6B84-4675-AF54-9F4C8A01DF76}" destId="{859C88A9-0A20-4EA1-978A-0280601B58A4}" srcOrd="0" destOrd="0" presId="urn:microsoft.com/office/officeart/2005/8/layout/list1"/>
    <dgm:cxn modelId="{C7712772-18A0-4D8E-98AF-95F68D7911B5}" type="presParOf" srcId="{859C88A9-0A20-4EA1-978A-0280601B58A4}" destId="{C3F7B565-70FA-403F-BC42-977941D6E3D1}" srcOrd="0" destOrd="0" presId="urn:microsoft.com/office/officeart/2005/8/layout/list1"/>
    <dgm:cxn modelId="{5AE66D01-E28A-4F24-8446-51A649D0630B}" type="presParOf" srcId="{859C88A9-0A20-4EA1-978A-0280601B58A4}" destId="{6321DC6A-4630-4871-A46A-AB857602C9AD}" srcOrd="1" destOrd="0" presId="urn:microsoft.com/office/officeart/2005/8/layout/list1"/>
    <dgm:cxn modelId="{94EDE678-7612-415E-85AE-C10662D68893}" type="presParOf" srcId="{67359931-6B84-4675-AF54-9F4C8A01DF76}" destId="{8D5BFE74-5BBC-4F4A-AD21-E83EDD7AA693}" srcOrd="1" destOrd="0" presId="urn:microsoft.com/office/officeart/2005/8/layout/list1"/>
    <dgm:cxn modelId="{59C86629-9C45-49C8-9C45-138C0D153037}" type="presParOf" srcId="{67359931-6B84-4675-AF54-9F4C8A01DF76}" destId="{1E41CB92-C8D6-4578-88F6-2023FEEC5783}" srcOrd="2" destOrd="0" presId="urn:microsoft.com/office/officeart/2005/8/layout/list1"/>
    <dgm:cxn modelId="{901EFE0F-01EF-4BD1-B91E-5DE91D8843A7}" type="presParOf" srcId="{67359931-6B84-4675-AF54-9F4C8A01DF76}" destId="{8FC772A1-0769-4633-A4EF-75EE3A6C9C9F}" srcOrd="3" destOrd="0" presId="urn:microsoft.com/office/officeart/2005/8/layout/list1"/>
    <dgm:cxn modelId="{D98C43CB-11E6-4E24-B734-A2FCC265A9E3}" type="presParOf" srcId="{67359931-6B84-4675-AF54-9F4C8A01DF76}" destId="{48CEEA50-2683-4F6D-8138-A2B2493121B6}" srcOrd="4" destOrd="0" presId="urn:microsoft.com/office/officeart/2005/8/layout/list1"/>
    <dgm:cxn modelId="{9C67DFAD-36D2-473F-83CB-4A9C6B903710}" type="presParOf" srcId="{48CEEA50-2683-4F6D-8138-A2B2493121B6}" destId="{A4656B29-368F-4415-8F81-E0F072669D4F}" srcOrd="0" destOrd="0" presId="urn:microsoft.com/office/officeart/2005/8/layout/list1"/>
    <dgm:cxn modelId="{1E55AE30-F910-4383-99D9-225DFF680A30}" type="presParOf" srcId="{48CEEA50-2683-4F6D-8138-A2B2493121B6}" destId="{2283204D-E6D8-4E42-9ACD-F6B2BB3E3040}" srcOrd="1" destOrd="0" presId="urn:microsoft.com/office/officeart/2005/8/layout/list1"/>
    <dgm:cxn modelId="{BCA9BA5D-11B5-4E24-B7B2-A055057ADDA6}" type="presParOf" srcId="{67359931-6B84-4675-AF54-9F4C8A01DF76}" destId="{A3380720-4C34-469D-9B06-91B4C7A25859}" srcOrd="5" destOrd="0" presId="urn:microsoft.com/office/officeart/2005/8/layout/list1"/>
    <dgm:cxn modelId="{C9DBCC8F-EE0A-4A3F-A132-290291C3C2D4}" type="presParOf" srcId="{67359931-6B84-4675-AF54-9F4C8A01DF76}" destId="{119F3D65-9A56-4C58-8A70-6E91A8842296}" srcOrd="6" destOrd="0" presId="urn:microsoft.com/office/officeart/2005/8/layout/list1"/>
    <dgm:cxn modelId="{8CAE7774-3A64-4F0C-BB45-E67CDFFB895F}" type="presParOf" srcId="{67359931-6B84-4675-AF54-9F4C8A01DF76}" destId="{262B435A-EF9C-45D9-9C8E-5F7801F84D0A}" srcOrd="7" destOrd="0" presId="urn:microsoft.com/office/officeart/2005/8/layout/list1"/>
    <dgm:cxn modelId="{1E05D09A-B242-4C69-A2B7-4B2091908985}" type="presParOf" srcId="{67359931-6B84-4675-AF54-9F4C8A01DF76}" destId="{DE6A9314-C798-4061-8E51-6F0F97AB36DA}" srcOrd="8" destOrd="0" presId="urn:microsoft.com/office/officeart/2005/8/layout/list1"/>
    <dgm:cxn modelId="{2C6211CE-FAB5-4547-A0D7-6D72EE1DA9E3}" type="presParOf" srcId="{DE6A9314-C798-4061-8E51-6F0F97AB36DA}" destId="{E2921CA0-D290-4733-97D0-DE3A7B4D2EBA}" srcOrd="0" destOrd="0" presId="urn:microsoft.com/office/officeart/2005/8/layout/list1"/>
    <dgm:cxn modelId="{B069C547-079D-4255-B169-708141B1455B}" type="presParOf" srcId="{DE6A9314-C798-4061-8E51-6F0F97AB36DA}" destId="{1A7660BD-11AD-4762-A512-00D4CDFC0830}" srcOrd="1" destOrd="0" presId="urn:microsoft.com/office/officeart/2005/8/layout/list1"/>
    <dgm:cxn modelId="{D6ACEDD5-3138-4CA6-90CB-FCE6CAFB71E7}" type="presParOf" srcId="{67359931-6B84-4675-AF54-9F4C8A01DF76}" destId="{7954A6CE-0C13-4407-8F53-62B8AEA2D082}" srcOrd="9" destOrd="0" presId="urn:microsoft.com/office/officeart/2005/8/layout/list1"/>
    <dgm:cxn modelId="{EBC1D814-E5B1-4BF8-A4E9-8787AC310904}" type="presParOf" srcId="{67359931-6B84-4675-AF54-9F4C8A01DF76}" destId="{4E40B555-AE57-4AD1-BEBA-68CAF479B33D}" srcOrd="10" destOrd="0" presId="urn:microsoft.com/office/officeart/2005/8/layout/list1"/>
    <dgm:cxn modelId="{53E9BFCA-84AC-4D1E-A1D3-E71D51D0D573}" type="presParOf" srcId="{67359931-6B84-4675-AF54-9F4C8A01DF76}" destId="{C2C358D1-C2ED-47E4-9A28-2E4ECB6B9350}" srcOrd="11" destOrd="0" presId="urn:microsoft.com/office/officeart/2005/8/layout/list1"/>
    <dgm:cxn modelId="{2A32B808-568C-419E-9291-B98ED67DC530}" type="presParOf" srcId="{67359931-6B84-4675-AF54-9F4C8A01DF76}" destId="{5F9CBA11-56DD-4843-9A38-12F65E75BBA3}" srcOrd="12" destOrd="0" presId="urn:microsoft.com/office/officeart/2005/8/layout/list1"/>
    <dgm:cxn modelId="{A8B14366-2060-40AC-B0F8-C563901856E5}" type="presParOf" srcId="{5F9CBA11-56DD-4843-9A38-12F65E75BBA3}" destId="{F7439AA9-607C-4D5E-90A4-2D9851150888}" srcOrd="0" destOrd="0" presId="urn:microsoft.com/office/officeart/2005/8/layout/list1"/>
    <dgm:cxn modelId="{DCC9099F-DBAD-44FC-BE7B-33EB427D5FC9}" type="presParOf" srcId="{5F9CBA11-56DD-4843-9A38-12F65E75BBA3}" destId="{8A812A00-D264-4C82-B13D-3B8F369005DE}" srcOrd="1" destOrd="0" presId="urn:microsoft.com/office/officeart/2005/8/layout/list1"/>
    <dgm:cxn modelId="{3D6BB2BA-73F3-4E07-92B1-5239ACD25E20}" type="presParOf" srcId="{67359931-6B84-4675-AF54-9F4C8A01DF76}" destId="{A0AE38E8-3E69-4FDA-94F5-75BACAB6C882}" srcOrd="13" destOrd="0" presId="urn:microsoft.com/office/officeart/2005/8/layout/list1"/>
    <dgm:cxn modelId="{195FE6D9-80EB-48C8-BE2F-40D138FA8F57}" type="presParOf" srcId="{67359931-6B84-4675-AF54-9F4C8A01DF76}" destId="{C749096F-844F-4057-8B53-B5C53F13734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BE208-9CA2-4C49-8E22-7EB1543C6BA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14907B17-71A2-426C-8017-242B6C7E9398}">
      <dgm:prSet custT="1"/>
      <dgm:spPr/>
      <dgm:t>
        <a:bodyPr/>
        <a:lstStyle/>
        <a:p>
          <a:r>
            <a:rPr lang="en-US" sz="2800" dirty="0">
              <a:effectLst>
                <a:outerShdw blurRad="38100" dist="38100" dir="2700000" algn="tl">
                  <a:srgbClr val="000000">
                    <a:alpha val="43137"/>
                  </a:srgbClr>
                </a:outerShdw>
              </a:effectLst>
              <a:latin typeface="+mj-lt"/>
            </a:rPr>
            <a:t>Snow Water for Strange Waters</a:t>
          </a:r>
        </a:p>
      </dgm:t>
    </dgm:pt>
    <dgm:pt modelId="{D381AA17-9F26-48F1-843A-52DC325A4B3C}" type="parTrans" cxnId="{D2BE04DC-7154-431B-9014-CFA972E63695}">
      <dgm:prSet/>
      <dgm:spPr/>
      <dgm:t>
        <a:bodyPr/>
        <a:lstStyle/>
        <a:p>
          <a:endParaRPr lang="en-US"/>
        </a:p>
      </dgm:t>
    </dgm:pt>
    <dgm:pt modelId="{1E5AF189-CF8A-4310-9A25-39D90221287A}" type="sibTrans" cxnId="{D2BE04DC-7154-431B-9014-CFA972E63695}">
      <dgm:prSet/>
      <dgm:spPr/>
      <dgm:t>
        <a:bodyPr/>
        <a:lstStyle/>
        <a:p>
          <a:endParaRPr lang="en-US"/>
        </a:p>
      </dgm:t>
    </dgm:pt>
    <dgm:pt modelId="{A0A613B1-DBB3-4C77-9CAA-413B56F74338}">
      <dgm:prSet custT="1"/>
      <dgm:spPr/>
      <dgm:t>
        <a:bodyPr/>
        <a:lstStyle/>
        <a:p>
          <a:r>
            <a:rPr lang="en-US" sz="2500" dirty="0"/>
            <a:t>Jer. 18:13-14</a:t>
          </a:r>
        </a:p>
      </dgm:t>
    </dgm:pt>
    <dgm:pt modelId="{78023535-40CD-45C8-ADDA-5AE038AA7E91}" type="parTrans" cxnId="{49AA20B3-1114-4586-9DF5-C7712271730D}">
      <dgm:prSet/>
      <dgm:spPr/>
      <dgm:t>
        <a:bodyPr/>
        <a:lstStyle/>
        <a:p>
          <a:endParaRPr lang="en-US"/>
        </a:p>
      </dgm:t>
    </dgm:pt>
    <dgm:pt modelId="{09709004-50A9-475D-9891-D939DCEF7586}" type="sibTrans" cxnId="{49AA20B3-1114-4586-9DF5-C7712271730D}">
      <dgm:prSet/>
      <dgm:spPr/>
      <dgm:t>
        <a:bodyPr/>
        <a:lstStyle/>
        <a:p>
          <a:endParaRPr lang="en-US"/>
        </a:p>
      </dgm:t>
    </dgm:pt>
    <dgm:pt modelId="{9C836185-943F-45C7-BB97-334B969F1FCE}">
      <dgm:prSet custT="1"/>
      <dgm:spPr/>
      <dgm: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Highway for Pathway</a:t>
          </a:r>
        </a:p>
      </dgm:t>
    </dgm:pt>
    <dgm:pt modelId="{B906112D-D1A8-41F3-93DF-7ADE900E7E36}" type="parTrans" cxnId="{0B094770-23DB-4B01-97C7-C26B290C83E8}">
      <dgm:prSet/>
      <dgm:spPr/>
      <dgm:t>
        <a:bodyPr/>
        <a:lstStyle/>
        <a:p>
          <a:endParaRPr lang="en-US"/>
        </a:p>
      </dgm:t>
    </dgm:pt>
    <dgm:pt modelId="{22A5734F-7E8E-4C8C-80DA-F452AAAB9B27}" type="sibTrans" cxnId="{0B094770-23DB-4B01-97C7-C26B290C83E8}">
      <dgm:prSet/>
      <dgm:spPr/>
      <dgm:t>
        <a:bodyPr/>
        <a:lstStyle/>
        <a:p>
          <a:endParaRPr lang="en-US"/>
        </a:p>
      </dgm:t>
    </dgm:pt>
    <dgm:pt modelId="{73D9379E-3141-4404-A5EB-30760FD3E713}">
      <dgm:prSet custT="1"/>
      <dgm:spPr/>
      <dgm:t>
        <a:bodyPr/>
        <a:lstStyle/>
        <a:p>
          <a:r>
            <a:rPr lang="en-US" sz="2500" dirty="0"/>
            <a:t>Jer. 18:15</a:t>
          </a:r>
        </a:p>
      </dgm:t>
    </dgm:pt>
    <dgm:pt modelId="{C6878621-91D6-49B8-B25D-797CE7F2360E}" type="parTrans" cxnId="{CCA5BE07-87D6-4679-8258-5B5E10346353}">
      <dgm:prSet/>
      <dgm:spPr/>
      <dgm:t>
        <a:bodyPr/>
        <a:lstStyle/>
        <a:p>
          <a:endParaRPr lang="en-US"/>
        </a:p>
      </dgm:t>
    </dgm:pt>
    <dgm:pt modelId="{4CA479E1-14FC-4C72-ACD1-439C5D410FFF}" type="sibTrans" cxnId="{CCA5BE07-87D6-4679-8258-5B5E10346353}">
      <dgm:prSet/>
      <dgm:spPr/>
      <dgm:t>
        <a:bodyPr/>
        <a:lstStyle/>
        <a:p>
          <a:endParaRPr lang="en-US"/>
        </a:p>
      </dgm:t>
    </dgm:pt>
    <dgm:pt modelId="{67359931-6B84-4675-AF54-9F4C8A01DF76}" type="pres">
      <dgm:prSet presAssocID="{981BE208-9CA2-4C49-8E22-7EB1543C6BA8}" presName="linear" presStyleCnt="0">
        <dgm:presLayoutVars>
          <dgm:dir/>
          <dgm:animLvl val="lvl"/>
          <dgm:resizeHandles val="exact"/>
        </dgm:presLayoutVars>
      </dgm:prSet>
      <dgm:spPr/>
    </dgm:pt>
    <dgm:pt modelId="{859C88A9-0A20-4EA1-978A-0280601B58A4}" type="pres">
      <dgm:prSet presAssocID="{14907B17-71A2-426C-8017-242B6C7E9398}" presName="parentLin" presStyleCnt="0"/>
      <dgm:spPr/>
    </dgm:pt>
    <dgm:pt modelId="{C3F7B565-70FA-403F-BC42-977941D6E3D1}" type="pres">
      <dgm:prSet presAssocID="{14907B17-71A2-426C-8017-242B6C7E9398}" presName="parentLeftMargin" presStyleLbl="node1" presStyleIdx="0" presStyleCnt="2"/>
      <dgm:spPr/>
    </dgm:pt>
    <dgm:pt modelId="{6321DC6A-4630-4871-A46A-AB857602C9AD}" type="pres">
      <dgm:prSet presAssocID="{14907B17-71A2-426C-8017-242B6C7E9398}" presName="parentText" presStyleLbl="node1" presStyleIdx="0" presStyleCnt="2" custScaleX="124451">
        <dgm:presLayoutVars>
          <dgm:chMax val="0"/>
          <dgm:bulletEnabled val="1"/>
        </dgm:presLayoutVars>
      </dgm:prSet>
      <dgm:spPr/>
    </dgm:pt>
    <dgm:pt modelId="{8D5BFE74-5BBC-4F4A-AD21-E83EDD7AA693}" type="pres">
      <dgm:prSet presAssocID="{14907B17-71A2-426C-8017-242B6C7E9398}" presName="negativeSpace" presStyleCnt="0"/>
      <dgm:spPr/>
    </dgm:pt>
    <dgm:pt modelId="{1E41CB92-C8D6-4578-88F6-2023FEEC5783}" type="pres">
      <dgm:prSet presAssocID="{14907B17-71A2-426C-8017-242B6C7E9398}" presName="childText" presStyleLbl="conFgAcc1" presStyleIdx="0" presStyleCnt="2">
        <dgm:presLayoutVars>
          <dgm:bulletEnabled val="1"/>
        </dgm:presLayoutVars>
      </dgm:prSet>
      <dgm:spPr/>
    </dgm:pt>
    <dgm:pt modelId="{8FC772A1-0769-4633-A4EF-75EE3A6C9C9F}" type="pres">
      <dgm:prSet presAssocID="{1E5AF189-CF8A-4310-9A25-39D90221287A}" presName="spaceBetweenRectangles" presStyleCnt="0"/>
      <dgm:spPr/>
    </dgm:pt>
    <dgm:pt modelId="{48CEEA50-2683-4F6D-8138-A2B2493121B6}" type="pres">
      <dgm:prSet presAssocID="{9C836185-943F-45C7-BB97-334B969F1FCE}" presName="parentLin" presStyleCnt="0"/>
      <dgm:spPr/>
    </dgm:pt>
    <dgm:pt modelId="{A4656B29-368F-4415-8F81-E0F072669D4F}" type="pres">
      <dgm:prSet presAssocID="{9C836185-943F-45C7-BB97-334B969F1FCE}" presName="parentLeftMargin" presStyleLbl="node1" presStyleIdx="0" presStyleCnt="2"/>
      <dgm:spPr/>
    </dgm:pt>
    <dgm:pt modelId="{2283204D-E6D8-4E42-9ACD-F6B2BB3E3040}" type="pres">
      <dgm:prSet presAssocID="{9C836185-943F-45C7-BB97-334B969F1FCE}" presName="parentText" presStyleLbl="node1" presStyleIdx="1" presStyleCnt="2" custScaleX="104169">
        <dgm:presLayoutVars>
          <dgm:chMax val="0"/>
          <dgm:bulletEnabled val="1"/>
        </dgm:presLayoutVars>
      </dgm:prSet>
      <dgm:spPr/>
    </dgm:pt>
    <dgm:pt modelId="{A3380720-4C34-469D-9B06-91B4C7A25859}" type="pres">
      <dgm:prSet presAssocID="{9C836185-943F-45C7-BB97-334B969F1FCE}" presName="negativeSpace" presStyleCnt="0"/>
      <dgm:spPr/>
    </dgm:pt>
    <dgm:pt modelId="{119F3D65-9A56-4C58-8A70-6E91A8842296}" type="pres">
      <dgm:prSet presAssocID="{9C836185-943F-45C7-BB97-334B969F1FCE}" presName="childText" presStyleLbl="conFgAcc1" presStyleIdx="1" presStyleCnt="2">
        <dgm:presLayoutVars>
          <dgm:bulletEnabled val="1"/>
        </dgm:presLayoutVars>
      </dgm:prSet>
      <dgm:spPr/>
    </dgm:pt>
  </dgm:ptLst>
  <dgm:cxnLst>
    <dgm:cxn modelId="{0B094770-23DB-4B01-97C7-C26B290C83E8}" srcId="{981BE208-9CA2-4C49-8E22-7EB1543C6BA8}" destId="{9C836185-943F-45C7-BB97-334B969F1FCE}" srcOrd="1" destOrd="0" parTransId="{B906112D-D1A8-41F3-93DF-7ADE900E7E36}" sibTransId="{22A5734F-7E8E-4C8C-80DA-F452AAAB9B27}"/>
    <dgm:cxn modelId="{3CC7FFF4-14D9-43E5-8F84-E4C3290CC5C9}" type="presOf" srcId="{A0A613B1-DBB3-4C77-9CAA-413B56F74338}" destId="{1E41CB92-C8D6-4578-88F6-2023FEEC5783}" srcOrd="0" destOrd="0" presId="urn:microsoft.com/office/officeart/2005/8/layout/list1"/>
    <dgm:cxn modelId="{18ABA0BB-A5FC-466E-A276-770E4943D790}" type="presOf" srcId="{14907B17-71A2-426C-8017-242B6C7E9398}" destId="{C3F7B565-70FA-403F-BC42-977941D6E3D1}" srcOrd="0" destOrd="0" presId="urn:microsoft.com/office/officeart/2005/8/layout/list1"/>
    <dgm:cxn modelId="{3A5DCBAA-4905-4A26-A310-A2E963CEBDC5}" type="presOf" srcId="{73D9379E-3141-4404-A5EB-30760FD3E713}" destId="{119F3D65-9A56-4C58-8A70-6E91A8842296}" srcOrd="0" destOrd="0" presId="urn:microsoft.com/office/officeart/2005/8/layout/list1"/>
    <dgm:cxn modelId="{D2BE04DC-7154-431B-9014-CFA972E63695}" srcId="{981BE208-9CA2-4C49-8E22-7EB1543C6BA8}" destId="{14907B17-71A2-426C-8017-242B6C7E9398}" srcOrd="0" destOrd="0" parTransId="{D381AA17-9F26-48F1-843A-52DC325A4B3C}" sibTransId="{1E5AF189-CF8A-4310-9A25-39D90221287A}"/>
    <dgm:cxn modelId="{D4CDB006-2069-445C-B547-9F46FCC5BF62}" type="presOf" srcId="{981BE208-9CA2-4C49-8E22-7EB1543C6BA8}" destId="{67359931-6B84-4675-AF54-9F4C8A01DF76}" srcOrd="0" destOrd="0" presId="urn:microsoft.com/office/officeart/2005/8/layout/list1"/>
    <dgm:cxn modelId="{3BCFA7DE-7992-42BC-B386-79E8F2E983A5}" type="presOf" srcId="{9C836185-943F-45C7-BB97-334B969F1FCE}" destId="{2283204D-E6D8-4E42-9ACD-F6B2BB3E3040}" srcOrd="1" destOrd="0" presId="urn:microsoft.com/office/officeart/2005/8/layout/list1"/>
    <dgm:cxn modelId="{CCA5BE07-87D6-4679-8258-5B5E10346353}" srcId="{9C836185-943F-45C7-BB97-334B969F1FCE}" destId="{73D9379E-3141-4404-A5EB-30760FD3E713}" srcOrd="0" destOrd="0" parTransId="{C6878621-91D6-49B8-B25D-797CE7F2360E}" sibTransId="{4CA479E1-14FC-4C72-ACD1-439C5D410FFF}"/>
    <dgm:cxn modelId="{49AA20B3-1114-4586-9DF5-C7712271730D}" srcId="{14907B17-71A2-426C-8017-242B6C7E9398}" destId="{A0A613B1-DBB3-4C77-9CAA-413B56F74338}" srcOrd="0" destOrd="0" parTransId="{78023535-40CD-45C8-ADDA-5AE038AA7E91}" sibTransId="{09709004-50A9-475D-9891-D939DCEF7586}"/>
    <dgm:cxn modelId="{073E0951-98AD-4080-ADEB-BA24DE31BBEF}" type="presOf" srcId="{14907B17-71A2-426C-8017-242B6C7E9398}" destId="{6321DC6A-4630-4871-A46A-AB857602C9AD}" srcOrd="1" destOrd="0" presId="urn:microsoft.com/office/officeart/2005/8/layout/list1"/>
    <dgm:cxn modelId="{D623635C-2E10-4E5D-AA63-46520CCAAABD}" type="presOf" srcId="{9C836185-943F-45C7-BB97-334B969F1FCE}" destId="{A4656B29-368F-4415-8F81-E0F072669D4F}" srcOrd="0" destOrd="0" presId="urn:microsoft.com/office/officeart/2005/8/layout/list1"/>
    <dgm:cxn modelId="{18D0BB26-25B6-4C71-8E1B-0EE9A7F1AB76}" type="presParOf" srcId="{67359931-6B84-4675-AF54-9F4C8A01DF76}" destId="{859C88A9-0A20-4EA1-978A-0280601B58A4}" srcOrd="0" destOrd="0" presId="urn:microsoft.com/office/officeart/2005/8/layout/list1"/>
    <dgm:cxn modelId="{C7712772-18A0-4D8E-98AF-95F68D7911B5}" type="presParOf" srcId="{859C88A9-0A20-4EA1-978A-0280601B58A4}" destId="{C3F7B565-70FA-403F-BC42-977941D6E3D1}" srcOrd="0" destOrd="0" presId="urn:microsoft.com/office/officeart/2005/8/layout/list1"/>
    <dgm:cxn modelId="{5AE66D01-E28A-4F24-8446-51A649D0630B}" type="presParOf" srcId="{859C88A9-0A20-4EA1-978A-0280601B58A4}" destId="{6321DC6A-4630-4871-A46A-AB857602C9AD}" srcOrd="1" destOrd="0" presId="urn:microsoft.com/office/officeart/2005/8/layout/list1"/>
    <dgm:cxn modelId="{94EDE678-7612-415E-85AE-C10662D68893}" type="presParOf" srcId="{67359931-6B84-4675-AF54-9F4C8A01DF76}" destId="{8D5BFE74-5BBC-4F4A-AD21-E83EDD7AA693}" srcOrd="1" destOrd="0" presId="urn:microsoft.com/office/officeart/2005/8/layout/list1"/>
    <dgm:cxn modelId="{59C86629-9C45-49C8-9C45-138C0D153037}" type="presParOf" srcId="{67359931-6B84-4675-AF54-9F4C8A01DF76}" destId="{1E41CB92-C8D6-4578-88F6-2023FEEC5783}" srcOrd="2" destOrd="0" presId="urn:microsoft.com/office/officeart/2005/8/layout/list1"/>
    <dgm:cxn modelId="{901EFE0F-01EF-4BD1-B91E-5DE91D8843A7}" type="presParOf" srcId="{67359931-6B84-4675-AF54-9F4C8A01DF76}" destId="{8FC772A1-0769-4633-A4EF-75EE3A6C9C9F}" srcOrd="3" destOrd="0" presId="urn:microsoft.com/office/officeart/2005/8/layout/list1"/>
    <dgm:cxn modelId="{D98C43CB-11E6-4E24-B734-A2FCC265A9E3}" type="presParOf" srcId="{67359931-6B84-4675-AF54-9F4C8A01DF76}" destId="{48CEEA50-2683-4F6D-8138-A2B2493121B6}" srcOrd="4" destOrd="0" presId="urn:microsoft.com/office/officeart/2005/8/layout/list1"/>
    <dgm:cxn modelId="{9C67DFAD-36D2-473F-83CB-4A9C6B903710}" type="presParOf" srcId="{48CEEA50-2683-4F6D-8138-A2B2493121B6}" destId="{A4656B29-368F-4415-8F81-E0F072669D4F}" srcOrd="0" destOrd="0" presId="urn:microsoft.com/office/officeart/2005/8/layout/list1"/>
    <dgm:cxn modelId="{1E55AE30-F910-4383-99D9-225DFF680A30}" type="presParOf" srcId="{48CEEA50-2683-4F6D-8138-A2B2493121B6}" destId="{2283204D-E6D8-4E42-9ACD-F6B2BB3E3040}" srcOrd="1" destOrd="0" presId="urn:microsoft.com/office/officeart/2005/8/layout/list1"/>
    <dgm:cxn modelId="{BCA9BA5D-11B5-4E24-B7B2-A055057ADDA6}" type="presParOf" srcId="{67359931-6B84-4675-AF54-9F4C8A01DF76}" destId="{A3380720-4C34-469D-9B06-91B4C7A25859}" srcOrd="5" destOrd="0" presId="urn:microsoft.com/office/officeart/2005/8/layout/list1"/>
    <dgm:cxn modelId="{C9DBCC8F-EE0A-4A3F-A132-290291C3C2D4}" type="presParOf" srcId="{67359931-6B84-4675-AF54-9F4C8A01DF76}" destId="{119F3D65-9A56-4C58-8A70-6E91A884229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1BE208-9CA2-4C49-8E22-7EB1543C6BA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14907B17-71A2-426C-8017-242B6C7E9398}">
      <dgm:prSet custT="1"/>
      <dgm:spPr/>
      <dgm:t>
        <a:bodyPr/>
        <a:lstStyle/>
        <a:p>
          <a:r>
            <a:rPr lang="en-US" sz="2800" dirty="0">
              <a:effectLst>
                <a:outerShdw blurRad="38100" dist="38100" dir="2700000" algn="tl">
                  <a:srgbClr val="000000">
                    <a:alpha val="43137"/>
                  </a:srgbClr>
                </a:outerShdw>
              </a:effectLst>
              <a:latin typeface="+mj-lt"/>
            </a:rPr>
            <a:t>Dry Desert Wind</a:t>
          </a:r>
        </a:p>
      </dgm:t>
    </dgm:pt>
    <dgm:pt modelId="{D381AA17-9F26-48F1-843A-52DC325A4B3C}" type="parTrans" cxnId="{D2BE04DC-7154-431B-9014-CFA972E63695}">
      <dgm:prSet/>
      <dgm:spPr/>
      <dgm:t>
        <a:bodyPr/>
        <a:lstStyle/>
        <a:p>
          <a:endParaRPr lang="en-US"/>
        </a:p>
      </dgm:t>
    </dgm:pt>
    <dgm:pt modelId="{1E5AF189-CF8A-4310-9A25-39D90221287A}" type="sibTrans" cxnId="{D2BE04DC-7154-431B-9014-CFA972E63695}">
      <dgm:prSet/>
      <dgm:spPr/>
      <dgm:t>
        <a:bodyPr/>
        <a:lstStyle/>
        <a:p>
          <a:endParaRPr lang="en-US"/>
        </a:p>
      </dgm:t>
    </dgm:pt>
    <dgm:pt modelId="{A0A613B1-DBB3-4C77-9CAA-413B56F74338}">
      <dgm:prSet custT="1"/>
      <dgm:spPr/>
      <dgm:t>
        <a:bodyPr/>
        <a:lstStyle/>
        <a:p>
          <a:r>
            <a:rPr lang="en-US" sz="2500" dirty="0"/>
            <a:t>Jer. 4:11-12</a:t>
          </a:r>
        </a:p>
      </dgm:t>
    </dgm:pt>
    <dgm:pt modelId="{78023535-40CD-45C8-ADDA-5AE038AA7E91}" type="parTrans" cxnId="{49AA20B3-1114-4586-9DF5-C7712271730D}">
      <dgm:prSet/>
      <dgm:spPr/>
      <dgm:t>
        <a:bodyPr/>
        <a:lstStyle/>
        <a:p>
          <a:endParaRPr lang="en-US"/>
        </a:p>
      </dgm:t>
    </dgm:pt>
    <dgm:pt modelId="{09709004-50A9-475D-9891-D939DCEF7586}" type="sibTrans" cxnId="{49AA20B3-1114-4586-9DF5-C7712271730D}">
      <dgm:prSet/>
      <dgm:spPr/>
      <dgm:t>
        <a:bodyPr/>
        <a:lstStyle/>
        <a:p>
          <a:endParaRPr lang="en-US"/>
        </a:p>
      </dgm:t>
    </dgm:pt>
    <dgm:pt modelId="{9C836185-943F-45C7-BB97-334B969F1FCE}">
      <dgm:prSet custT="1"/>
      <dgm:spPr/>
      <dgm: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Woman In Labor</a:t>
          </a:r>
        </a:p>
      </dgm:t>
    </dgm:pt>
    <dgm:pt modelId="{B906112D-D1A8-41F3-93DF-7ADE900E7E36}" type="parTrans" cxnId="{0B094770-23DB-4B01-97C7-C26B290C83E8}">
      <dgm:prSet/>
      <dgm:spPr/>
      <dgm:t>
        <a:bodyPr/>
        <a:lstStyle/>
        <a:p>
          <a:endParaRPr lang="en-US"/>
        </a:p>
      </dgm:t>
    </dgm:pt>
    <dgm:pt modelId="{22A5734F-7E8E-4C8C-80DA-F452AAAB9B27}" type="sibTrans" cxnId="{0B094770-23DB-4B01-97C7-C26B290C83E8}">
      <dgm:prSet/>
      <dgm:spPr/>
      <dgm:t>
        <a:bodyPr/>
        <a:lstStyle/>
        <a:p>
          <a:endParaRPr lang="en-US"/>
        </a:p>
      </dgm:t>
    </dgm:pt>
    <dgm:pt modelId="{73D9379E-3141-4404-A5EB-30760FD3E713}">
      <dgm:prSet custT="1"/>
      <dgm:spPr/>
      <dgm:t>
        <a:bodyPr/>
        <a:lstStyle/>
        <a:p>
          <a:r>
            <a:rPr lang="en-US" sz="2500" dirty="0"/>
            <a:t>Jer. 4:31; 22:22-23</a:t>
          </a:r>
        </a:p>
      </dgm:t>
    </dgm:pt>
    <dgm:pt modelId="{C6878621-91D6-49B8-B25D-797CE7F2360E}" type="parTrans" cxnId="{CCA5BE07-87D6-4679-8258-5B5E10346353}">
      <dgm:prSet/>
      <dgm:spPr/>
      <dgm:t>
        <a:bodyPr/>
        <a:lstStyle/>
        <a:p>
          <a:endParaRPr lang="en-US"/>
        </a:p>
      </dgm:t>
    </dgm:pt>
    <dgm:pt modelId="{4CA479E1-14FC-4C72-ACD1-439C5D410FFF}" type="sibTrans" cxnId="{CCA5BE07-87D6-4679-8258-5B5E10346353}">
      <dgm:prSet/>
      <dgm:spPr/>
      <dgm:t>
        <a:bodyPr/>
        <a:lstStyle/>
        <a:p>
          <a:endParaRPr lang="en-US"/>
        </a:p>
      </dgm:t>
    </dgm:pt>
    <dgm:pt modelId="{239F5523-E425-461A-95E1-17AB8162065F}">
      <dgm:prSet custT="1"/>
      <dgm:spPr/>
      <dgm: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Gleaning Of Grapes</a:t>
          </a:r>
        </a:p>
      </dgm:t>
    </dgm:pt>
    <dgm:pt modelId="{AC21EDBB-BC6A-478F-937A-FDF003D28104}" type="parTrans" cxnId="{EEBE0375-BC4D-4F12-8F9A-BC4087C912FF}">
      <dgm:prSet/>
      <dgm:spPr/>
      <dgm:t>
        <a:bodyPr/>
        <a:lstStyle/>
        <a:p>
          <a:endParaRPr lang="en-US"/>
        </a:p>
      </dgm:t>
    </dgm:pt>
    <dgm:pt modelId="{83B43DB2-C4F5-4460-91D7-F65F9BF8F905}" type="sibTrans" cxnId="{EEBE0375-BC4D-4F12-8F9A-BC4087C912FF}">
      <dgm:prSet/>
      <dgm:spPr/>
      <dgm:t>
        <a:bodyPr/>
        <a:lstStyle/>
        <a:p>
          <a:endParaRPr lang="en-US"/>
        </a:p>
      </dgm:t>
    </dgm:pt>
    <dgm:pt modelId="{D06E4E5C-4E3D-4EAA-A29C-87DB67E41401}">
      <dgm:prSet custT="1"/>
      <dgm:spPr/>
      <dgm:t>
        <a:bodyPr/>
        <a:lstStyle/>
        <a:p>
          <a:r>
            <a:rPr lang="en-US" sz="2500" dirty="0"/>
            <a:t>Jer. 6:9</a:t>
          </a:r>
        </a:p>
      </dgm:t>
    </dgm:pt>
    <dgm:pt modelId="{F3732510-AB6A-4C88-9E57-E42FBEB1AC2A}" type="parTrans" cxnId="{632116BF-E406-4A2D-BA58-9E35AE3E56E0}">
      <dgm:prSet/>
      <dgm:spPr/>
      <dgm:t>
        <a:bodyPr/>
        <a:lstStyle/>
        <a:p>
          <a:endParaRPr lang="en-US"/>
        </a:p>
      </dgm:t>
    </dgm:pt>
    <dgm:pt modelId="{0175A9BB-8A88-43B9-81E3-C79D8AA43F51}" type="sibTrans" cxnId="{632116BF-E406-4A2D-BA58-9E35AE3E56E0}">
      <dgm:prSet/>
      <dgm:spPr/>
      <dgm:t>
        <a:bodyPr/>
        <a:lstStyle/>
        <a:p>
          <a:endParaRPr lang="en-US"/>
        </a:p>
      </dgm:t>
    </dgm:pt>
    <dgm:pt modelId="{8B74D9E1-2C7B-4EFC-AD76-D61F1AFDA051}">
      <dgm:prSet custT="1"/>
      <dgm:spPr/>
      <dgm:t>
        <a:bodyPr/>
        <a:lstStyle/>
        <a:p>
          <a:r>
            <a:rPr lang="en-US" sz="2800" kern="1200" dirty="0" err="1">
              <a:effectLst>
                <a:outerShdw blurRad="38100" dist="38100" dir="2700000" algn="tl">
                  <a:srgbClr val="000000">
                    <a:alpha val="43137"/>
                  </a:srgbClr>
                </a:outerShdw>
              </a:effectLst>
              <a:latin typeface="Arial Black" panose="020B0A04020102020204"/>
              <a:ea typeface="+mn-ea"/>
              <a:cs typeface="+mn-cs"/>
            </a:rPr>
            <a:t>Stumblingblocks</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1B89A839-41AA-4E9A-A524-F995C41580D8}" type="parTrans" cxnId="{603B2867-DA83-48FB-88CC-38FF93CEA4BF}">
      <dgm:prSet/>
      <dgm:spPr/>
      <dgm:t>
        <a:bodyPr/>
        <a:lstStyle/>
        <a:p>
          <a:endParaRPr lang="en-US"/>
        </a:p>
      </dgm:t>
    </dgm:pt>
    <dgm:pt modelId="{E6B65F34-D4DF-4987-AE91-5ED78DA7F192}" type="sibTrans" cxnId="{603B2867-DA83-48FB-88CC-38FF93CEA4BF}">
      <dgm:prSet/>
      <dgm:spPr/>
      <dgm:t>
        <a:bodyPr/>
        <a:lstStyle/>
        <a:p>
          <a:endParaRPr lang="en-US"/>
        </a:p>
      </dgm:t>
    </dgm:pt>
    <dgm:pt modelId="{859EB279-EF57-49ED-84A7-5F0876083E35}">
      <dgm:prSet custT="1"/>
      <dgm:spPr/>
      <dgm:t>
        <a:bodyPr/>
        <a:lstStyle/>
        <a:p>
          <a:r>
            <a:rPr lang="en-US" sz="2500" dirty="0"/>
            <a:t>Jer. 13:12-22</a:t>
          </a:r>
        </a:p>
      </dgm:t>
    </dgm:pt>
    <dgm:pt modelId="{6D3CA58C-C428-48A3-85FF-532DF1960704}" type="parTrans" cxnId="{40713F55-8E2E-4ED5-AEB2-3AD84F9CF0F9}">
      <dgm:prSet/>
      <dgm:spPr/>
      <dgm:t>
        <a:bodyPr/>
        <a:lstStyle/>
        <a:p>
          <a:endParaRPr lang="en-US"/>
        </a:p>
      </dgm:t>
    </dgm:pt>
    <dgm:pt modelId="{B138ABD6-812E-46BE-9255-38A53D0D754A}" type="sibTrans" cxnId="{40713F55-8E2E-4ED5-AEB2-3AD84F9CF0F9}">
      <dgm:prSet/>
      <dgm:spPr/>
      <dgm:t>
        <a:bodyPr/>
        <a:lstStyle/>
        <a:p>
          <a:endParaRPr lang="en-US"/>
        </a:p>
      </dgm:t>
    </dgm:pt>
    <dgm:pt modelId="{67359931-6B84-4675-AF54-9F4C8A01DF76}" type="pres">
      <dgm:prSet presAssocID="{981BE208-9CA2-4C49-8E22-7EB1543C6BA8}" presName="linear" presStyleCnt="0">
        <dgm:presLayoutVars>
          <dgm:dir/>
          <dgm:animLvl val="lvl"/>
          <dgm:resizeHandles val="exact"/>
        </dgm:presLayoutVars>
      </dgm:prSet>
      <dgm:spPr/>
    </dgm:pt>
    <dgm:pt modelId="{859C88A9-0A20-4EA1-978A-0280601B58A4}" type="pres">
      <dgm:prSet presAssocID="{14907B17-71A2-426C-8017-242B6C7E9398}" presName="parentLin" presStyleCnt="0"/>
      <dgm:spPr/>
    </dgm:pt>
    <dgm:pt modelId="{C3F7B565-70FA-403F-BC42-977941D6E3D1}" type="pres">
      <dgm:prSet presAssocID="{14907B17-71A2-426C-8017-242B6C7E9398}" presName="parentLeftMargin" presStyleLbl="node1" presStyleIdx="0" presStyleCnt="4"/>
      <dgm:spPr/>
    </dgm:pt>
    <dgm:pt modelId="{6321DC6A-4630-4871-A46A-AB857602C9AD}" type="pres">
      <dgm:prSet presAssocID="{14907B17-71A2-426C-8017-242B6C7E9398}" presName="parentText" presStyleLbl="node1" presStyleIdx="0" presStyleCnt="4" custScaleX="76111">
        <dgm:presLayoutVars>
          <dgm:chMax val="0"/>
          <dgm:bulletEnabled val="1"/>
        </dgm:presLayoutVars>
      </dgm:prSet>
      <dgm:spPr/>
    </dgm:pt>
    <dgm:pt modelId="{8D5BFE74-5BBC-4F4A-AD21-E83EDD7AA693}" type="pres">
      <dgm:prSet presAssocID="{14907B17-71A2-426C-8017-242B6C7E9398}" presName="negativeSpace" presStyleCnt="0"/>
      <dgm:spPr/>
    </dgm:pt>
    <dgm:pt modelId="{1E41CB92-C8D6-4578-88F6-2023FEEC5783}" type="pres">
      <dgm:prSet presAssocID="{14907B17-71A2-426C-8017-242B6C7E9398}" presName="childText" presStyleLbl="conFgAcc1" presStyleIdx="0" presStyleCnt="4">
        <dgm:presLayoutVars>
          <dgm:bulletEnabled val="1"/>
        </dgm:presLayoutVars>
      </dgm:prSet>
      <dgm:spPr/>
    </dgm:pt>
    <dgm:pt modelId="{8FC772A1-0769-4633-A4EF-75EE3A6C9C9F}" type="pres">
      <dgm:prSet presAssocID="{1E5AF189-CF8A-4310-9A25-39D90221287A}" presName="spaceBetweenRectangles" presStyleCnt="0"/>
      <dgm:spPr/>
    </dgm:pt>
    <dgm:pt modelId="{48CEEA50-2683-4F6D-8138-A2B2493121B6}" type="pres">
      <dgm:prSet presAssocID="{9C836185-943F-45C7-BB97-334B969F1FCE}" presName="parentLin" presStyleCnt="0"/>
      <dgm:spPr/>
    </dgm:pt>
    <dgm:pt modelId="{A4656B29-368F-4415-8F81-E0F072669D4F}" type="pres">
      <dgm:prSet presAssocID="{9C836185-943F-45C7-BB97-334B969F1FCE}" presName="parentLeftMargin" presStyleLbl="node1" presStyleIdx="0" presStyleCnt="4"/>
      <dgm:spPr/>
    </dgm:pt>
    <dgm:pt modelId="{2283204D-E6D8-4E42-9ACD-F6B2BB3E3040}" type="pres">
      <dgm:prSet presAssocID="{9C836185-943F-45C7-BB97-334B969F1FCE}" presName="parentText" presStyleLbl="node1" presStyleIdx="1" presStyleCnt="4" custScaleX="75246">
        <dgm:presLayoutVars>
          <dgm:chMax val="0"/>
          <dgm:bulletEnabled val="1"/>
        </dgm:presLayoutVars>
      </dgm:prSet>
      <dgm:spPr/>
    </dgm:pt>
    <dgm:pt modelId="{A3380720-4C34-469D-9B06-91B4C7A25859}" type="pres">
      <dgm:prSet presAssocID="{9C836185-943F-45C7-BB97-334B969F1FCE}" presName="negativeSpace" presStyleCnt="0"/>
      <dgm:spPr/>
    </dgm:pt>
    <dgm:pt modelId="{119F3D65-9A56-4C58-8A70-6E91A8842296}" type="pres">
      <dgm:prSet presAssocID="{9C836185-943F-45C7-BB97-334B969F1FCE}" presName="childText" presStyleLbl="conFgAcc1" presStyleIdx="1" presStyleCnt="4">
        <dgm:presLayoutVars>
          <dgm:bulletEnabled val="1"/>
        </dgm:presLayoutVars>
      </dgm:prSet>
      <dgm:spPr/>
    </dgm:pt>
    <dgm:pt modelId="{262B435A-EF9C-45D9-9C8E-5F7801F84D0A}" type="pres">
      <dgm:prSet presAssocID="{22A5734F-7E8E-4C8C-80DA-F452AAAB9B27}" presName="spaceBetweenRectangles" presStyleCnt="0"/>
      <dgm:spPr/>
    </dgm:pt>
    <dgm:pt modelId="{DE6A9314-C798-4061-8E51-6F0F97AB36DA}" type="pres">
      <dgm:prSet presAssocID="{239F5523-E425-461A-95E1-17AB8162065F}" presName="parentLin" presStyleCnt="0"/>
      <dgm:spPr/>
    </dgm:pt>
    <dgm:pt modelId="{E2921CA0-D290-4733-97D0-DE3A7B4D2EBA}" type="pres">
      <dgm:prSet presAssocID="{239F5523-E425-461A-95E1-17AB8162065F}" presName="parentLeftMargin" presStyleLbl="node1" presStyleIdx="1" presStyleCnt="4"/>
      <dgm:spPr/>
    </dgm:pt>
    <dgm:pt modelId="{1A7660BD-11AD-4762-A512-00D4CDFC0830}" type="pres">
      <dgm:prSet presAssocID="{239F5523-E425-461A-95E1-17AB8162065F}" presName="parentText" presStyleLbl="node1" presStyleIdx="2" presStyleCnt="4" custScaleX="75245">
        <dgm:presLayoutVars>
          <dgm:chMax val="0"/>
          <dgm:bulletEnabled val="1"/>
        </dgm:presLayoutVars>
      </dgm:prSet>
      <dgm:spPr/>
    </dgm:pt>
    <dgm:pt modelId="{7954A6CE-0C13-4407-8F53-62B8AEA2D082}" type="pres">
      <dgm:prSet presAssocID="{239F5523-E425-461A-95E1-17AB8162065F}" presName="negativeSpace" presStyleCnt="0"/>
      <dgm:spPr/>
    </dgm:pt>
    <dgm:pt modelId="{4E40B555-AE57-4AD1-BEBA-68CAF479B33D}" type="pres">
      <dgm:prSet presAssocID="{239F5523-E425-461A-95E1-17AB8162065F}" presName="childText" presStyleLbl="conFgAcc1" presStyleIdx="2" presStyleCnt="4">
        <dgm:presLayoutVars>
          <dgm:bulletEnabled val="1"/>
        </dgm:presLayoutVars>
      </dgm:prSet>
      <dgm:spPr/>
    </dgm:pt>
    <dgm:pt modelId="{C2C358D1-C2ED-47E4-9A28-2E4ECB6B9350}" type="pres">
      <dgm:prSet presAssocID="{83B43DB2-C4F5-4460-91D7-F65F9BF8F905}" presName="spaceBetweenRectangles" presStyleCnt="0"/>
      <dgm:spPr/>
    </dgm:pt>
    <dgm:pt modelId="{5F9CBA11-56DD-4843-9A38-12F65E75BBA3}" type="pres">
      <dgm:prSet presAssocID="{8B74D9E1-2C7B-4EFC-AD76-D61F1AFDA051}" presName="parentLin" presStyleCnt="0"/>
      <dgm:spPr/>
    </dgm:pt>
    <dgm:pt modelId="{F7439AA9-607C-4D5E-90A4-2D9851150888}" type="pres">
      <dgm:prSet presAssocID="{8B74D9E1-2C7B-4EFC-AD76-D61F1AFDA051}" presName="parentLeftMargin" presStyleLbl="node1" presStyleIdx="2" presStyleCnt="4"/>
      <dgm:spPr/>
    </dgm:pt>
    <dgm:pt modelId="{8A812A00-D264-4C82-B13D-3B8F369005DE}" type="pres">
      <dgm:prSet presAssocID="{8B74D9E1-2C7B-4EFC-AD76-D61F1AFDA051}" presName="parentText" presStyleLbl="node1" presStyleIdx="3" presStyleCnt="4" custScaleX="74605">
        <dgm:presLayoutVars>
          <dgm:chMax val="0"/>
          <dgm:bulletEnabled val="1"/>
        </dgm:presLayoutVars>
      </dgm:prSet>
      <dgm:spPr/>
    </dgm:pt>
    <dgm:pt modelId="{A0AE38E8-3E69-4FDA-94F5-75BACAB6C882}" type="pres">
      <dgm:prSet presAssocID="{8B74D9E1-2C7B-4EFC-AD76-D61F1AFDA051}" presName="negativeSpace" presStyleCnt="0"/>
      <dgm:spPr/>
    </dgm:pt>
    <dgm:pt modelId="{C749096F-844F-4057-8B53-B5C53F137341}" type="pres">
      <dgm:prSet presAssocID="{8B74D9E1-2C7B-4EFC-AD76-D61F1AFDA051}" presName="childText" presStyleLbl="conFgAcc1" presStyleIdx="3" presStyleCnt="4">
        <dgm:presLayoutVars>
          <dgm:bulletEnabled val="1"/>
        </dgm:presLayoutVars>
      </dgm:prSet>
      <dgm:spPr/>
    </dgm:pt>
  </dgm:ptLst>
  <dgm:cxnLst>
    <dgm:cxn modelId="{9BB8AC26-5BE6-4161-B9E5-A9A86BE5D30D}" type="presOf" srcId="{8B74D9E1-2C7B-4EFC-AD76-D61F1AFDA051}" destId="{8A812A00-D264-4C82-B13D-3B8F369005DE}" srcOrd="1" destOrd="0" presId="urn:microsoft.com/office/officeart/2005/8/layout/list1"/>
    <dgm:cxn modelId="{D2BE04DC-7154-431B-9014-CFA972E63695}" srcId="{981BE208-9CA2-4C49-8E22-7EB1543C6BA8}" destId="{14907B17-71A2-426C-8017-242B6C7E9398}" srcOrd="0" destOrd="0" parTransId="{D381AA17-9F26-48F1-843A-52DC325A4B3C}" sibTransId="{1E5AF189-CF8A-4310-9A25-39D90221287A}"/>
    <dgm:cxn modelId="{3BCFA7DE-7992-42BC-B386-79E8F2E983A5}" type="presOf" srcId="{9C836185-943F-45C7-BB97-334B969F1FCE}" destId="{2283204D-E6D8-4E42-9ACD-F6B2BB3E3040}" srcOrd="1" destOrd="0" presId="urn:microsoft.com/office/officeart/2005/8/layout/list1"/>
    <dgm:cxn modelId="{8F85B59B-B0E7-45DB-8659-A0D20C951230}" type="presOf" srcId="{239F5523-E425-461A-95E1-17AB8162065F}" destId="{1A7660BD-11AD-4762-A512-00D4CDFC0830}" srcOrd="1" destOrd="0" presId="urn:microsoft.com/office/officeart/2005/8/layout/list1"/>
    <dgm:cxn modelId="{632116BF-E406-4A2D-BA58-9E35AE3E56E0}" srcId="{239F5523-E425-461A-95E1-17AB8162065F}" destId="{D06E4E5C-4E3D-4EAA-A29C-87DB67E41401}" srcOrd="0" destOrd="0" parTransId="{F3732510-AB6A-4C88-9E57-E42FBEB1AC2A}" sibTransId="{0175A9BB-8A88-43B9-81E3-C79D8AA43F51}"/>
    <dgm:cxn modelId="{3CC7FFF4-14D9-43E5-8F84-E4C3290CC5C9}" type="presOf" srcId="{A0A613B1-DBB3-4C77-9CAA-413B56F74338}" destId="{1E41CB92-C8D6-4578-88F6-2023FEEC5783}" srcOrd="0" destOrd="0" presId="urn:microsoft.com/office/officeart/2005/8/layout/list1"/>
    <dgm:cxn modelId="{18ABA0BB-A5FC-466E-A276-770E4943D790}" type="presOf" srcId="{14907B17-71A2-426C-8017-242B6C7E9398}" destId="{C3F7B565-70FA-403F-BC42-977941D6E3D1}" srcOrd="0" destOrd="0" presId="urn:microsoft.com/office/officeart/2005/8/layout/list1"/>
    <dgm:cxn modelId="{40713F55-8E2E-4ED5-AEB2-3AD84F9CF0F9}" srcId="{8B74D9E1-2C7B-4EFC-AD76-D61F1AFDA051}" destId="{859EB279-EF57-49ED-84A7-5F0876083E35}" srcOrd="0" destOrd="0" parTransId="{6D3CA58C-C428-48A3-85FF-532DF1960704}" sibTransId="{B138ABD6-812E-46BE-9255-38A53D0D754A}"/>
    <dgm:cxn modelId="{D4CDB006-2069-445C-B547-9F46FCC5BF62}" type="presOf" srcId="{981BE208-9CA2-4C49-8E22-7EB1543C6BA8}" destId="{67359931-6B84-4675-AF54-9F4C8A01DF76}" srcOrd="0" destOrd="0" presId="urn:microsoft.com/office/officeart/2005/8/layout/list1"/>
    <dgm:cxn modelId="{D623635C-2E10-4E5D-AA63-46520CCAAABD}" type="presOf" srcId="{9C836185-943F-45C7-BB97-334B969F1FCE}" destId="{A4656B29-368F-4415-8F81-E0F072669D4F}" srcOrd="0" destOrd="0" presId="urn:microsoft.com/office/officeart/2005/8/layout/list1"/>
    <dgm:cxn modelId="{EA83EA52-7DC3-4B0D-8A06-4993F77AD630}" type="presOf" srcId="{D06E4E5C-4E3D-4EAA-A29C-87DB67E41401}" destId="{4E40B555-AE57-4AD1-BEBA-68CAF479B33D}" srcOrd="0" destOrd="0" presId="urn:microsoft.com/office/officeart/2005/8/layout/list1"/>
    <dgm:cxn modelId="{603B2867-DA83-48FB-88CC-38FF93CEA4BF}" srcId="{981BE208-9CA2-4C49-8E22-7EB1543C6BA8}" destId="{8B74D9E1-2C7B-4EFC-AD76-D61F1AFDA051}" srcOrd="3" destOrd="0" parTransId="{1B89A839-41AA-4E9A-A524-F995C41580D8}" sibTransId="{E6B65F34-D4DF-4987-AE91-5ED78DA7F192}"/>
    <dgm:cxn modelId="{3A5DCBAA-4905-4A26-A310-A2E963CEBDC5}" type="presOf" srcId="{73D9379E-3141-4404-A5EB-30760FD3E713}" destId="{119F3D65-9A56-4C58-8A70-6E91A8842296}" srcOrd="0" destOrd="0" presId="urn:microsoft.com/office/officeart/2005/8/layout/list1"/>
    <dgm:cxn modelId="{3E3987CE-95EF-43B3-A0A2-3B8476F66F7F}" type="presOf" srcId="{8B74D9E1-2C7B-4EFC-AD76-D61F1AFDA051}" destId="{F7439AA9-607C-4D5E-90A4-2D9851150888}" srcOrd="0" destOrd="0" presId="urn:microsoft.com/office/officeart/2005/8/layout/list1"/>
    <dgm:cxn modelId="{49AA20B3-1114-4586-9DF5-C7712271730D}" srcId="{14907B17-71A2-426C-8017-242B6C7E9398}" destId="{A0A613B1-DBB3-4C77-9CAA-413B56F74338}" srcOrd="0" destOrd="0" parTransId="{78023535-40CD-45C8-ADDA-5AE038AA7E91}" sibTransId="{09709004-50A9-475D-9891-D939DCEF7586}"/>
    <dgm:cxn modelId="{569B716A-DDAE-4E69-A447-1F4DA2C367E4}" type="presOf" srcId="{859EB279-EF57-49ED-84A7-5F0876083E35}" destId="{C749096F-844F-4057-8B53-B5C53F137341}" srcOrd="0" destOrd="0" presId="urn:microsoft.com/office/officeart/2005/8/layout/list1"/>
    <dgm:cxn modelId="{CCA5BE07-87D6-4679-8258-5B5E10346353}" srcId="{9C836185-943F-45C7-BB97-334B969F1FCE}" destId="{73D9379E-3141-4404-A5EB-30760FD3E713}" srcOrd="0" destOrd="0" parTransId="{C6878621-91D6-49B8-B25D-797CE7F2360E}" sibTransId="{4CA479E1-14FC-4C72-ACD1-439C5D410FFF}"/>
    <dgm:cxn modelId="{2F8E508C-2E26-47DA-8A21-C29DEE4E8917}" type="presOf" srcId="{239F5523-E425-461A-95E1-17AB8162065F}" destId="{E2921CA0-D290-4733-97D0-DE3A7B4D2EBA}" srcOrd="0" destOrd="0" presId="urn:microsoft.com/office/officeart/2005/8/layout/list1"/>
    <dgm:cxn modelId="{EEBE0375-BC4D-4F12-8F9A-BC4087C912FF}" srcId="{981BE208-9CA2-4C49-8E22-7EB1543C6BA8}" destId="{239F5523-E425-461A-95E1-17AB8162065F}" srcOrd="2" destOrd="0" parTransId="{AC21EDBB-BC6A-478F-937A-FDF003D28104}" sibTransId="{83B43DB2-C4F5-4460-91D7-F65F9BF8F905}"/>
    <dgm:cxn modelId="{073E0951-98AD-4080-ADEB-BA24DE31BBEF}" type="presOf" srcId="{14907B17-71A2-426C-8017-242B6C7E9398}" destId="{6321DC6A-4630-4871-A46A-AB857602C9AD}" srcOrd="1" destOrd="0" presId="urn:microsoft.com/office/officeart/2005/8/layout/list1"/>
    <dgm:cxn modelId="{0B094770-23DB-4B01-97C7-C26B290C83E8}" srcId="{981BE208-9CA2-4C49-8E22-7EB1543C6BA8}" destId="{9C836185-943F-45C7-BB97-334B969F1FCE}" srcOrd="1" destOrd="0" parTransId="{B906112D-D1A8-41F3-93DF-7ADE900E7E36}" sibTransId="{22A5734F-7E8E-4C8C-80DA-F452AAAB9B27}"/>
    <dgm:cxn modelId="{18D0BB26-25B6-4C71-8E1B-0EE9A7F1AB76}" type="presParOf" srcId="{67359931-6B84-4675-AF54-9F4C8A01DF76}" destId="{859C88A9-0A20-4EA1-978A-0280601B58A4}" srcOrd="0" destOrd="0" presId="urn:microsoft.com/office/officeart/2005/8/layout/list1"/>
    <dgm:cxn modelId="{C7712772-18A0-4D8E-98AF-95F68D7911B5}" type="presParOf" srcId="{859C88A9-0A20-4EA1-978A-0280601B58A4}" destId="{C3F7B565-70FA-403F-BC42-977941D6E3D1}" srcOrd="0" destOrd="0" presId="urn:microsoft.com/office/officeart/2005/8/layout/list1"/>
    <dgm:cxn modelId="{5AE66D01-E28A-4F24-8446-51A649D0630B}" type="presParOf" srcId="{859C88A9-0A20-4EA1-978A-0280601B58A4}" destId="{6321DC6A-4630-4871-A46A-AB857602C9AD}" srcOrd="1" destOrd="0" presId="urn:microsoft.com/office/officeart/2005/8/layout/list1"/>
    <dgm:cxn modelId="{94EDE678-7612-415E-85AE-C10662D68893}" type="presParOf" srcId="{67359931-6B84-4675-AF54-9F4C8A01DF76}" destId="{8D5BFE74-5BBC-4F4A-AD21-E83EDD7AA693}" srcOrd="1" destOrd="0" presId="urn:microsoft.com/office/officeart/2005/8/layout/list1"/>
    <dgm:cxn modelId="{59C86629-9C45-49C8-9C45-138C0D153037}" type="presParOf" srcId="{67359931-6B84-4675-AF54-9F4C8A01DF76}" destId="{1E41CB92-C8D6-4578-88F6-2023FEEC5783}" srcOrd="2" destOrd="0" presId="urn:microsoft.com/office/officeart/2005/8/layout/list1"/>
    <dgm:cxn modelId="{901EFE0F-01EF-4BD1-B91E-5DE91D8843A7}" type="presParOf" srcId="{67359931-6B84-4675-AF54-9F4C8A01DF76}" destId="{8FC772A1-0769-4633-A4EF-75EE3A6C9C9F}" srcOrd="3" destOrd="0" presId="urn:microsoft.com/office/officeart/2005/8/layout/list1"/>
    <dgm:cxn modelId="{D98C43CB-11E6-4E24-B734-A2FCC265A9E3}" type="presParOf" srcId="{67359931-6B84-4675-AF54-9F4C8A01DF76}" destId="{48CEEA50-2683-4F6D-8138-A2B2493121B6}" srcOrd="4" destOrd="0" presId="urn:microsoft.com/office/officeart/2005/8/layout/list1"/>
    <dgm:cxn modelId="{9C67DFAD-36D2-473F-83CB-4A9C6B903710}" type="presParOf" srcId="{48CEEA50-2683-4F6D-8138-A2B2493121B6}" destId="{A4656B29-368F-4415-8F81-E0F072669D4F}" srcOrd="0" destOrd="0" presId="urn:microsoft.com/office/officeart/2005/8/layout/list1"/>
    <dgm:cxn modelId="{1E55AE30-F910-4383-99D9-225DFF680A30}" type="presParOf" srcId="{48CEEA50-2683-4F6D-8138-A2B2493121B6}" destId="{2283204D-E6D8-4E42-9ACD-F6B2BB3E3040}" srcOrd="1" destOrd="0" presId="urn:microsoft.com/office/officeart/2005/8/layout/list1"/>
    <dgm:cxn modelId="{BCA9BA5D-11B5-4E24-B7B2-A055057ADDA6}" type="presParOf" srcId="{67359931-6B84-4675-AF54-9F4C8A01DF76}" destId="{A3380720-4C34-469D-9B06-91B4C7A25859}" srcOrd="5" destOrd="0" presId="urn:microsoft.com/office/officeart/2005/8/layout/list1"/>
    <dgm:cxn modelId="{C9DBCC8F-EE0A-4A3F-A132-290291C3C2D4}" type="presParOf" srcId="{67359931-6B84-4675-AF54-9F4C8A01DF76}" destId="{119F3D65-9A56-4C58-8A70-6E91A8842296}" srcOrd="6" destOrd="0" presId="urn:microsoft.com/office/officeart/2005/8/layout/list1"/>
    <dgm:cxn modelId="{8CAE7774-3A64-4F0C-BB45-E67CDFFB895F}" type="presParOf" srcId="{67359931-6B84-4675-AF54-9F4C8A01DF76}" destId="{262B435A-EF9C-45D9-9C8E-5F7801F84D0A}" srcOrd="7" destOrd="0" presId="urn:microsoft.com/office/officeart/2005/8/layout/list1"/>
    <dgm:cxn modelId="{1E05D09A-B242-4C69-A2B7-4B2091908985}" type="presParOf" srcId="{67359931-6B84-4675-AF54-9F4C8A01DF76}" destId="{DE6A9314-C798-4061-8E51-6F0F97AB36DA}" srcOrd="8" destOrd="0" presId="urn:microsoft.com/office/officeart/2005/8/layout/list1"/>
    <dgm:cxn modelId="{2C6211CE-FAB5-4547-A0D7-6D72EE1DA9E3}" type="presParOf" srcId="{DE6A9314-C798-4061-8E51-6F0F97AB36DA}" destId="{E2921CA0-D290-4733-97D0-DE3A7B4D2EBA}" srcOrd="0" destOrd="0" presId="urn:microsoft.com/office/officeart/2005/8/layout/list1"/>
    <dgm:cxn modelId="{B069C547-079D-4255-B169-708141B1455B}" type="presParOf" srcId="{DE6A9314-C798-4061-8E51-6F0F97AB36DA}" destId="{1A7660BD-11AD-4762-A512-00D4CDFC0830}" srcOrd="1" destOrd="0" presId="urn:microsoft.com/office/officeart/2005/8/layout/list1"/>
    <dgm:cxn modelId="{D6ACEDD5-3138-4CA6-90CB-FCE6CAFB71E7}" type="presParOf" srcId="{67359931-6B84-4675-AF54-9F4C8A01DF76}" destId="{7954A6CE-0C13-4407-8F53-62B8AEA2D082}" srcOrd="9" destOrd="0" presId="urn:microsoft.com/office/officeart/2005/8/layout/list1"/>
    <dgm:cxn modelId="{EBC1D814-E5B1-4BF8-A4E9-8787AC310904}" type="presParOf" srcId="{67359931-6B84-4675-AF54-9F4C8A01DF76}" destId="{4E40B555-AE57-4AD1-BEBA-68CAF479B33D}" srcOrd="10" destOrd="0" presId="urn:microsoft.com/office/officeart/2005/8/layout/list1"/>
    <dgm:cxn modelId="{53E9BFCA-84AC-4D1E-A1D3-E71D51D0D573}" type="presParOf" srcId="{67359931-6B84-4675-AF54-9F4C8A01DF76}" destId="{C2C358D1-C2ED-47E4-9A28-2E4ECB6B9350}" srcOrd="11" destOrd="0" presId="urn:microsoft.com/office/officeart/2005/8/layout/list1"/>
    <dgm:cxn modelId="{2A32B808-568C-419E-9291-B98ED67DC530}" type="presParOf" srcId="{67359931-6B84-4675-AF54-9F4C8A01DF76}" destId="{5F9CBA11-56DD-4843-9A38-12F65E75BBA3}" srcOrd="12" destOrd="0" presId="urn:microsoft.com/office/officeart/2005/8/layout/list1"/>
    <dgm:cxn modelId="{A8B14366-2060-40AC-B0F8-C563901856E5}" type="presParOf" srcId="{5F9CBA11-56DD-4843-9A38-12F65E75BBA3}" destId="{F7439AA9-607C-4D5E-90A4-2D9851150888}" srcOrd="0" destOrd="0" presId="urn:microsoft.com/office/officeart/2005/8/layout/list1"/>
    <dgm:cxn modelId="{DCC9099F-DBAD-44FC-BE7B-33EB427D5FC9}" type="presParOf" srcId="{5F9CBA11-56DD-4843-9A38-12F65E75BBA3}" destId="{8A812A00-D264-4C82-B13D-3B8F369005DE}" srcOrd="1" destOrd="0" presId="urn:microsoft.com/office/officeart/2005/8/layout/list1"/>
    <dgm:cxn modelId="{3D6BB2BA-73F3-4E07-92B1-5239ACD25E20}" type="presParOf" srcId="{67359931-6B84-4675-AF54-9F4C8A01DF76}" destId="{A0AE38E8-3E69-4FDA-94F5-75BACAB6C882}" srcOrd="13" destOrd="0" presId="urn:microsoft.com/office/officeart/2005/8/layout/list1"/>
    <dgm:cxn modelId="{195FE6D9-80EB-48C8-BE2F-40D138FA8F57}" type="presParOf" srcId="{67359931-6B84-4675-AF54-9F4C8A01DF76}" destId="{C749096F-844F-4057-8B53-B5C53F13734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1BE208-9CA2-4C49-8E22-7EB1543C6BA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14907B17-71A2-426C-8017-242B6C7E9398}">
      <dgm:prSet custT="1"/>
      <dgm:spPr/>
      <dgm:t>
        <a:bodyPr/>
        <a:lstStyle/>
        <a:p>
          <a:r>
            <a:rPr lang="en-US" sz="2800" dirty="0">
              <a:effectLst>
                <a:outerShdw blurRad="38100" dist="38100" dir="2700000" algn="tl">
                  <a:srgbClr val="000000">
                    <a:alpha val="43137"/>
                  </a:srgbClr>
                </a:outerShdw>
              </a:effectLst>
              <a:latin typeface="+mj-lt"/>
            </a:rPr>
            <a:t>Forest Fire</a:t>
          </a:r>
        </a:p>
      </dgm:t>
    </dgm:pt>
    <dgm:pt modelId="{D381AA17-9F26-48F1-843A-52DC325A4B3C}" type="parTrans" cxnId="{D2BE04DC-7154-431B-9014-CFA972E63695}">
      <dgm:prSet/>
      <dgm:spPr/>
      <dgm:t>
        <a:bodyPr/>
        <a:lstStyle/>
        <a:p>
          <a:endParaRPr lang="en-US"/>
        </a:p>
      </dgm:t>
    </dgm:pt>
    <dgm:pt modelId="{1E5AF189-CF8A-4310-9A25-39D90221287A}" type="sibTrans" cxnId="{D2BE04DC-7154-431B-9014-CFA972E63695}">
      <dgm:prSet/>
      <dgm:spPr/>
      <dgm:t>
        <a:bodyPr/>
        <a:lstStyle/>
        <a:p>
          <a:endParaRPr lang="en-US"/>
        </a:p>
      </dgm:t>
    </dgm:pt>
    <dgm:pt modelId="{A0A613B1-DBB3-4C77-9CAA-413B56F74338}">
      <dgm:prSet custT="1"/>
      <dgm:spPr/>
      <dgm:t>
        <a:bodyPr/>
        <a:lstStyle/>
        <a:p>
          <a:r>
            <a:rPr lang="en-US" sz="2500" dirty="0"/>
            <a:t>Jer. 21:13-14</a:t>
          </a:r>
        </a:p>
      </dgm:t>
    </dgm:pt>
    <dgm:pt modelId="{78023535-40CD-45C8-ADDA-5AE038AA7E91}" type="parTrans" cxnId="{49AA20B3-1114-4586-9DF5-C7712271730D}">
      <dgm:prSet/>
      <dgm:spPr/>
      <dgm:t>
        <a:bodyPr/>
        <a:lstStyle/>
        <a:p>
          <a:endParaRPr lang="en-US"/>
        </a:p>
      </dgm:t>
    </dgm:pt>
    <dgm:pt modelId="{09709004-50A9-475D-9891-D939DCEF7586}" type="sibTrans" cxnId="{49AA20B3-1114-4586-9DF5-C7712271730D}">
      <dgm:prSet/>
      <dgm:spPr/>
      <dgm:t>
        <a:bodyPr/>
        <a:lstStyle/>
        <a:p>
          <a:endParaRPr lang="en-US"/>
        </a:p>
      </dgm:t>
    </dgm:pt>
    <dgm:pt modelId="{9C836185-943F-45C7-BB97-334B969F1FCE}">
      <dgm:prSet custT="1"/>
      <dgm:spPr/>
      <dgm: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Violent Whirlwind</a:t>
          </a:r>
        </a:p>
      </dgm:t>
    </dgm:pt>
    <dgm:pt modelId="{B906112D-D1A8-41F3-93DF-7ADE900E7E36}" type="parTrans" cxnId="{0B094770-23DB-4B01-97C7-C26B290C83E8}">
      <dgm:prSet/>
      <dgm:spPr/>
      <dgm:t>
        <a:bodyPr/>
        <a:lstStyle/>
        <a:p>
          <a:endParaRPr lang="en-US"/>
        </a:p>
      </dgm:t>
    </dgm:pt>
    <dgm:pt modelId="{22A5734F-7E8E-4C8C-80DA-F452AAAB9B27}" type="sibTrans" cxnId="{0B094770-23DB-4B01-97C7-C26B290C83E8}">
      <dgm:prSet/>
      <dgm:spPr/>
      <dgm:t>
        <a:bodyPr/>
        <a:lstStyle/>
        <a:p>
          <a:endParaRPr lang="en-US"/>
        </a:p>
      </dgm:t>
    </dgm:pt>
    <dgm:pt modelId="{73D9379E-3141-4404-A5EB-30760FD3E713}">
      <dgm:prSet custT="1"/>
      <dgm:spPr/>
      <dgm:t>
        <a:bodyPr/>
        <a:lstStyle/>
        <a:p>
          <a:r>
            <a:rPr lang="en-US" sz="2500" dirty="0"/>
            <a:t>Jer. 23:19-20; 30:23-24</a:t>
          </a:r>
        </a:p>
      </dgm:t>
    </dgm:pt>
    <dgm:pt modelId="{C6878621-91D6-49B8-B25D-797CE7F2360E}" type="parTrans" cxnId="{CCA5BE07-87D6-4679-8258-5B5E10346353}">
      <dgm:prSet/>
      <dgm:spPr/>
      <dgm:t>
        <a:bodyPr/>
        <a:lstStyle/>
        <a:p>
          <a:endParaRPr lang="en-US"/>
        </a:p>
      </dgm:t>
    </dgm:pt>
    <dgm:pt modelId="{4CA479E1-14FC-4C72-ACD1-439C5D410FFF}" type="sibTrans" cxnId="{CCA5BE07-87D6-4679-8258-5B5E10346353}">
      <dgm:prSet/>
      <dgm:spPr/>
      <dgm:t>
        <a:bodyPr/>
        <a:lstStyle/>
        <a:p>
          <a:endParaRPr lang="en-US"/>
        </a:p>
      </dgm:t>
    </dgm:pt>
    <dgm:pt modelId="{239F5523-E425-461A-95E1-17AB8162065F}">
      <dgm:prSet custT="1"/>
      <dgm:spPr/>
      <dgm: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Incurable Wound</a:t>
          </a:r>
        </a:p>
      </dgm:t>
    </dgm:pt>
    <dgm:pt modelId="{AC21EDBB-BC6A-478F-937A-FDF003D28104}" type="parTrans" cxnId="{EEBE0375-BC4D-4F12-8F9A-BC4087C912FF}">
      <dgm:prSet/>
      <dgm:spPr/>
      <dgm:t>
        <a:bodyPr/>
        <a:lstStyle/>
        <a:p>
          <a:endParaRPr lang="en-US"/>
        </a:p>
      </dgm:t>
    </dgm:pt>
    <dgm:pt modelId="{83B43DB2-C4F5-4460-91D7-F65F9BF8F905}" type="sibTrans" cxnId="{EEBE0375-BC4D-4F12-8F9A-BC4087C912FF}">
      <dgm:prSet/>
      <dgm:spPr/>
      <dgm:t>
        <a:bodyPr/>
        <a:lstStyle/>
        <a:p>
          <a:endParaRPr lang="en-US"/>
        </a:p>
      </dgm:t>
    </dgm:pt>
    <dgm:pt modelId="{D06E4E5C-4E3D-4EAA-A29C-87DB67E41401}">
      <dgm:prSet custT="1"/>
      <dgm:spPr/>
      <dgm:t>
        <a:bodyPr/>
        <a:lstStyle/>
        <a:p>
          <a:r>
            <a:rPr lang="en-US" sz="2500" dirty="0"/>
            <a:t>Jer. 30:12-15</a:t>
          </a:r>
        </a:p>
      </dgm:t>
    </dgm:pt>
    <dgm:pt modelId="{F3732510-AB6A-4C88-9E57-E42FBEB1AC2A}" type="parTrans" cxnId="{632116BF-E406-4A2D-BA58-9E35AE3E56E0}">
      <dgm:prSet/>
      <dgm:spPr/>
      <dgm:t>
        <a:bodyPr/>
        <a:lstStyle/>
        <a:p>
          <a:endParaRPr lang="en-US"/>
        </a:p>
      </dgm:t>
    </dgm:pt>
    <dgm:pt modelId="{0175A9BB-8A88-43B9-81E3-C79D8AA43F51}" type="sibTrans" cxnId="{632116BF-E406-4A2D-BA58-9E35AE3E56E0}">
      <dgm:prSet/>
      <dgm:spPr/>
      <dgm:t>
        <a:bodyPr/>
        <a:lstStyle/>
        <a:p>
          <a:endParaRPr lang="en-US"/>
        </a:p>
      </dgm:t>
    </dgm:pt>
    <dgm:pt modelId="{8B74D9E1-2C7B-4EFC-AD76-D61F1AFDA051}">
      <dgm:prSet custT="1"/>
      <dgm:spPr/>
      <dgm:t>
        <a:bodyPr/>
        <a:lstStyle/>
        <a:p>
          <a:r>
            <a:rPr lang="en-US" sz="2800" kern="1200" dirty="0">
              <a:effectLst>
                <a:outerShdw blurRad="38100" dist="38100" dir="2700000" algn="tl">
                  <a:srgbClr val="000000">
                    <a:alpha val="43137"/>
                  </a:srgbClr>
                </a:outerShdw>
              </a:effectLst>
              <a:latin typeface="Arial Black" panose="020B0A04020102020204"/>
              <a:ea typeface="+mn-ea"/>
              <a:cs typeface="+mn-cs"/>
            </a:rPr>
            <a:t>Ravenous Devouring</a:t>
          </a:r>
        </a:p>
      </dgm:t>
    </dgm:pt>
    <dgm:pt modelId="{1B89A839-41AA-4E9A-A524-F995C41580D8}" type="parTrans" cxnId="{603B2867-DA83-48FB-88CC-38FF93CEA4BF}">
      <dgm:prSet/>
      <dgm:spPr/>
      <dgm:t>
        <a:bodyPr/>
        <a:lstStyle/>
        <a:p>
          <a:endParaRPr lang="en-US"/>
        </a:p>
      </dgm:t>
    </dgm:pt>
    <dgm:pt modelId="{E6B65F34-D4DF-4987-AE91-5ED78DA7F192}" type="sibTrans" cxnId="{603B2867-DA83-48FB-88CC-38FF93CEA4BF}">
      <dgm:prSet/>
      <dgm:spPr/>
      <dgm:t>
        <a:bodyPr/>
        <a:lstStyle/>
        <a:p>
          <a:endParaRPr lang="en-US"/>
        </a:p>
      </dgm:t>
    </dgm:pt>
    <dgm:pt modelId="{859EB279-EF57-49ED-84A7-5F0876083E35}">
      <dgm:prSet custT="1"/>
      <dgm:spPr/>
      <dgm:t>
        <a:bodyPr/>
        <a:lstStyle/>
        <a:p>
          <a:r>
            <a:rPr lang="en-US" sz="2500" dirty="0"/>
            <a:t>Jer. 5:6</a:t>
          </a:r>
        </a:p>
      </dgm:t>
    </dgm:pt>
    <dgm:pt modelId="{6D3CA58C-C428-48A3-85FF-532DF1960704}" type="parTrans" cxnId="{40713F55-8E2E-4ED5-AEB2-3AD84F9CF0F9}">
      <dgm:prSet/>
      <dgm:spPr/>
      <dgm:t>
        <a:bodyPr/>
        <a:lstStyle/>
        <a:p>
          <a:endParaRPr lang="en-US"/>
        </a:p>
      </dgm:t>
    </dgm:pt>
    <dgm:pt modelId="{B138ABD6-812E-46BE-9255-38A53D0D754A}" type="sibTrans" cxnId="{40713F55-8E2E-4ED5-AEB2-3AD84F9CF0F9}">
      <dgm:prSet/>
      <dgm:spPr/>
      <dgm:t>
        <a:bodyPr/>
        <a:lstStyle/>
        <a:p>
          <a:endParaRPr lang="en-US"/>
        </a:p>
      </dgm:t>
    </dgm:pt>
    <dgm:pt modelId="{67359931-6B84-4675-AF54-9F4C8A01DF76}" type="pres">
      <dgm:prSet presAssocID="{981BE208-9CA2-4C49-8E22-7EB1543C6BA8}" presName="linear" presStyleCnt="0">
        <dgm:presLayoutVars>
          <dgm:dir/>
          <dgm:animLvl val="lvl"/>
          <dgm:resizeHandles val="exact"/>
        </dgm:presLayoutVars>
      </dgm:prSet>
      <dgm:spPr/>
    </dgm:pt>
    <dgm:pt modelId="{859C88A9-0A20-4EA1-978A-0280601B58A4}" type="pres">
      <dgm:prSet presAssocID="{14907B17-71A2-426C-8017-242B6C7E9398}" presName="parentLin" presStyleCnt="0"/>
      <dgm:spPr/>
    </dgm:pt>
    <dgm:pt modelId="{C3F7B565-70FA-403F-BC42-977941D6E3D1}" type="pres">
      <dgm:prSet presAssocID="{14907B17-71A2-426C-8017-242B6C7E9398}" presName="parentLeftMargin" presStyleLbl="node1" presStyleIdx="0" presStyleCnt="4"/>
      <dgm:spPr/>
    </dgm:pt>
    <dgm:pt modelId="{6321DC6A-4630-4871-A46A-AB857602C9AD}" type="pres">
      <dgm:prSet presAssocID="{14907B17-71A2-426C-8017-242B6C7E9398}" presName="parentText" presStyleLbl="node1" presStyleIdx="0" presStyleCnt="4" custScaleX="79798">
        <dgm:presLayoutVars>
          <dgm:chMax val="0"/>
          <dgm:bulletEnabled val="1"/>
        </dgm:presLayoutVars>
      </dgm:prSet>
      <dgm:spPr/>
    </dgm:pt>
    <dgm:pt modelId="{8D5BFE74-5BBC-4F4A-AD21-E83EDD7AA693}" type="pres">
      <dgm:prSet presAssocID="{14907B17-71A2-426C-8017-242B6C7E9398}" presName="negativeSpace" presStyleCnt="0"/>
      <dgm:spPr/>
    </dgm:pt>
    <dgm:pt modelId="{1E41CB92-C8D6-4578-88F6-2023FEEC5783}" type="pres">
      <dgm:prSet presAssocID="{14907B17-71A2-426C-8017-242B6C7E9398}" presName="childText" presStyleLbl="conFgAcc1" presStyleIdx="0" presStyleCnt="4">
        <dgm:presLayoutVars>
          <dgm:bulletEnabled val="1"/>
        </dgm:presLayoutVars>
      </dgm:prSet>
      <dgm:spPr/>
    </dgm:pt>
    <dgm:pt modelId="{8FC772A1-0769-4633-A4EF-75EE3A6C9C9F}" type="pres">
      <dgm:prSet presAssocID="{1E5AF189-CF8A-4310-9A25-39D90221287A}" presName="spaceBetweenRectangles" presStyleCnt="0"/>
      <dgm:spPr/>
    </dgm:pt>
    <dgm:pt modelId="{48CEEA50-2683-4F6D-8138-A2B2493121B6}" type="pres">
      <dgm:prSet presAssocID="{9C836185-943F-45C7-BB97-334B969F1FCE}" presName="parentLin" presStyleCnt="0"/>
      <dgm:spPr/>
    </dgm:pt>
    <dgm:pt modelId="{A4656B29-368F-4415-8F81-E0F072669D4F}" type="pres">
      <dgm:prSet presAssocID="{9C836185-943F-45C7-BB97-334B969F1FCE}" presName="parentLeftMargin" presStyleLbl="node1" presStyleIdx="0" presStyleCnt="4"/>
      <dgm:spPr/>
    </dgm:pt>
    <dgm:pt modelId="{2283204D-E6D8-4E42-9ACD-F6B2BB3E3040}" type="pres">
      <dgm:prSet presAssocID="{9C836185-943F-45C7-BB97-334B969F1FCE}" presName="parentText" presStyleLbl="node1" presStyleIdx="1" presStyleCnt="4" custScaleX="80119">
        <dgm:presLayoutVars>
          <dgm:chMax val="0"/>
          <dgm:bulletEnabled val="1"/>
        </dgm:presLayoutVars>
      </dgm:prSet>
      <dgm:spPr/>
    </dgm:pt>
    <dgm:pt modelId="{A3380720-4C34-469D-9B06-91B4C7A25859}" type="pres">
      <dgm:prSet presAssocID="{9C836185-943F-45C7-BB97-334B969F1FCE}" presName="negativeSpace" presStyleCnt="0"/>
      <dgm:spPr/>
    </dgm:pt>
    <dgm:pt modelId="{119F3D65-9A56-4C58-8A70-6E91A8842296}" type="pres">
      <dgm:prSet presAssocID="{9C836185-943F-45C7-BB97-334B969F1FCE}" presName="childText" presStyleLbl="conFgAcc1" presStyleIdx="1" presStyleCnt="4">
        <dgm:presLayoutVars>
          <dgm:bulletEnabled val="1"/>
        </dgm:presLayoutVars>
      </dgm:prSet>
      <dgm:spPr/>
    </dgm:pt>
    <dgm:pt modelId="{262B435A-EF9C-45D9-9C8E-5F7801F84D0A}" type="pres">
      <dgm:prSet presAssocID="{22A5734F-7E8E-4C8C-80DA-F452AAAB9B27}" presName="spaceBetweenRectangles" presStyleCnt="0"/>
      <dgm:spPr/>
    </dgm:pt>
    <dgm:pt modelId="{DE6A9314-C798-4061-8E51-6F0F97AB36DA}" type="pres">
      <dgm:prSet presAssocID="{239F5523-E425-461A-95E1-17AB8162065F}" presName="parentLin" presStyleCnt="0"/>
      <dgm:spPr/>
    </dgm:pt>
    <dgm:pt modelId="{E2921CA0-D290-4733-97D0-DE3A7B4D2EBA}" type="pres">
      <dgm:prSet presAssocID="{239F5523-E425-461A-95E1-17AB8162065F}" presName="parentLeftMargin" presStyleLbl="node1" presStyleIdx="1" presStyleCnt="4"/>
      <dgm:spPr/>
    </dgm:pt>
    <dgm:pt modelId="{1A7660BD-11AD-4762-A512-00D4CDFC0830}" type="pres">
      <dgm:prSet presAssocID="{239F5523-E425-461A-95E1-17AB8162065F}" presName="parentText" presStyleLbl="node1" presStyleIdx="2" presStyleCnt="4" custScaleX="79157">
        <dgm:presLayoutVars>
          <dgm:chMax val="0"/>
          <dgm:bulletEnabled val="1"/>
        </dgm:presLayoutVars>
      </dgm:prSet>
      <dgm:spPr/>
    </dgm:pt>
    <dgm:pt modelId="{7954A6CE-0C13-4407-8F53-62B8AEA2D082}" type="pres">
      <dgm:prSet presAssocID="{239F5523-E425-461A-95E1-17AB8162065F}" presName="negativeSpace" presStyleCnt="0"/>
      <dgm:spPr/>
    </dgm:pt>
    <dgm:pt modelId="{4E40B555-AE57-4AD1-BEBA-68CAF479B33D}" type="pres">
      <dgm:prSet presAssocID="{239F5523-E425-461A-95E1-17AB8162065F}" presName="childText" presStyleLbl="conFgAcc1" presStyleIdx="2" presStyleCnt="4">
        <dgm:presLayoutVars>
          <dgm:bulletEnabled val="1"/>
        </dgm:presLayoutVars>
      </dgm:prSet>
      <dgm:spPr/>
    </dgm:pt>
    <dgm:pt modelId="{C2C358D1-C2ED-47E4-9A28-2E4ECB6B9350}" type="pres">
      <dgm:prSet presAssocID="{83B43DB2-C4F5-4460-91D7-F65F9BF8F905}" presName="spaceBetweenRectangles" presStyleCnt="0"/>
      <dgm:spPr/>
    </dgm:pt>
    <dgm:pt modelId="{5F9CBA11-56DD-4843-9A38-12F65E75BBA3}" type="pres">
      <dgm:prSet presAssocID="{8B74D9E1-2C7B-4EFC-AD76-D61F1AFDA051}" presName="parentLin" presStyleCnt="0"/>
      <dgm:spPr/>
    </dgm:pt>
    <dgm:pt modelId="{F7439AA9-607C-4D5E-90A4-2D9851150888}" type="pres">
      <dgm:prSet presAssocID="{8B74D9E1-2C7B-4EFC-AD76-D61F1AFDA051}" presName="parentLeftMargin" presStyleLbl="node1" presStyleIdx="2" presStyleCnt="4"/>
      <dgm:spPr/>
    </dgm:pt>
    <dgm:pt modelId="{8A812A00-D264-4C82-B13D-3B8F369005DE}" type="pres">
      <dgm:prSet presAssocID="{8B74D9E1-2C7B-4EFC-AD76-D61F1AFDA051}" presName="parentText" presStyleLbl="node1" presStyleIdx="3" presStyleCnt="4" custScaleX="79878">
        <dgm:presLayoutVars>
          <dgm:chMax val="0"/>
          <dgm:bulletEnabled val="1"/>
        </dgm:presLayoutVars>
      </dgm:prSet>
      <dgm:spPr/>
    </dgm:pt>
    <dgm:pt modelId="{A0AE38E8-3E69-4FDA-94F5-75BACAB6C882}" type="pres">
      <dgm:prSet presAssocID="{8B74D9E1-2C7B-4EFC-AD76-D61F1AFDA051}" presName="negativeSpace" presStyleCnt="0"/>
      <dgm:spPr/>
    </dgm:pt>
    <dgm:pt modelId="{C749096F-844F-4057-8B53-B5C53F137341}" type="pres">
      <dgm:prSet presAssocID="{8B74D9E1-2C7B-4EFC-AD76-D61F1AFDA051}" presName="childText" presStyleLbl="conFgAcc1" presStyleIdx="3" presStyleCnt="4">
        <dgm:presLayoutVars>
          <dgm:bulletEnabled val="1"/>
        </dgm:presLayoutVars>
      </dgm:prSet>
      <dgm:spPr/>
    </dgm:pt>
  </dgm:ptLst>
  <dgm:cxnLst>
    <dgm:cxn modelId="{9BB8AC26-5BE6-4161-B9E5-A9A86BE5D30D}" type="presOf" srcId="{8B74D9E1-2C7B-4EFC-AD76-D61F1AFDA051}" destId="{8A812A00-D264-4C82-B13D-3B8F369005DE}" srcOrd="1" destOrd="0" presId="urn:microsoft.com/office/officeart/2005/8/layout/list1"/>
    <dgm:cxn modelId="{D2BE04DC-7154-431B-9014-CFA972E63695}" srcId="{981BE208-9CA2-4C49-8E22-7EB1543C6BA8}" destId="{14907B17-71A2-426C-8017-242B6C7E9398}" srcOrd="0" destOrd="0" parTransId="{D381AA17-9F26-48F1-843A-52DC325A4B3C}" sibTransId="{1E5AF189-CF8A-4310-9A25-39D90221287A}"/>
    <dgm:cxn modelId="{3BCFA7DE-7992-42BC-B386-79E8F2E983A5}" type="presOf" srcId="{9C836185-943F-45C7-BB97-334B969F1FCE}" destId="{2283204D-E6D8-4E42-9ACD-F6B2BB3E3040}" srcOrd="1" destOrd="0" presId="urn:microsoft.com/office/officeart/2005/8/layout/list1"/>
    <dgm:cxn modelId="{8F85B59B-B0E7-45DB-8659-A0D20C951230}" type="presOf" srcId="{239F5523-E425-461A-95E1-17AB8162065F}" destId="{1A7660BD-11AD-4762-A512-00D4CDFC0830}" srcOrd="1" destOrd="0" presId="urn:microsoft.com/office/officeart/2005/8/layout/list1"/>
    <dgm:cxn modelId="{632116BF-E406-4A2D-BA58-9E35AE3E56E0}" srcId="{239F5523-E425-461A-95E1-17AB8162065F}" destId="{D06E4E5C-4E3D-4EAA-A29C-87DB67E41401}" srcOrd="0" destOrd="0" parTransId="{F3732510-AB6A-4C88-9E57-E42FBEB1AC2A}" sibTransId="{0175A9BB-8A88-43B9-81E3-C79D8AA43F51}"/>
    <dgm:cxn modelId="{3CC7FFF4-14D9-43E5-8F84-E4C3290CC5C9}" type="presOf" srcId="{A0A613B1-DBB3-4C77-9CAA-413B56F74338}" destId="{1E41CB92-C8D6-4578-88F6-2023FEEC5783}" srcOrd="0" destOrd="0" presId="urn:microsoft.com/office/officeart/2005/8/layout/list1"/>
    <dgm:cxn modelId="{18ABA0BB-A5FC-466E-A276-770E4943D790}" type="presOf" srcId="{14907B17-71A2-426C-8017-242B6C7E9398}" destId="{C3F7B565-70FA-403F-BC42-977941D6E3D1}" srcOrd="0" destOrd="0" presId="urn:microsoft.com/office/officeart/2005/8/layout/list1"/>
    <dgm:cxn modelId="{40713F55-8E2E-4ED5-AEB2-3AD84F9CF0F9}" srcId="{8B74D9E1-2C7B-4EFC-AD76-D61F1AFDA051}" destId="{859EB279-EF57-49ED-84A7-5F0876083E35}" srcOrd="0" destOrd="0" parTransId="{6D3CA58C-C428-48A3-85FF-532DF1960704}" sibTransId="{B138ABD6-812E-46BE-9255-38A53D0D754A}"/>
    <dgm:cxn modelId="{D4CDB006-2069-445C-B547-9F46FCC5BF62}" type="presOf" srcId="{981BE208-9CA2-4C49-8E22-7EB1543C6BA8}" destId="{67359931-6B84-4675-AF54-9F4C8A01DF76}" srcOrd="0" destOrd="0" presId="urn:microsoft.com/office/officeart/2005/8/layout/list1"/>
    <dgm:cxn modelId="{D623635C-2E10-4E5D-AA63-46520CCAAABD}" type="presOf" srcId="{9C836185-943F-45C7-BB97-334B969F1FCE}" destId="{A4656B29-368F-4415-8F81-E0F072669D4F}" srcOrd="0" destOrd="0" presId="urn:microsoft.com/office/officeart/2005/8/layout/list1"/>
    <dgm:cxn modelId="{EA83EA52-7DC3-4B0D-8A06-4993F77AD630}" type="presOf" srcId="{D06E4E5C-4E3D-4EAA-A29C-87DB67E41401}" destId="{4E40B555-AE57-4AD1-BEBA-68CAF479B33D}" srcOrd="0" destOrd="0" presId="urn:microsoft.com/office/officeart/2005/8/layout/list1"/>
    <dgm:cxn modelId="{603B2867-DA83-48FB-88CC-38FF93CEA4BF}" srcId="{981BE208-9CA2-4C49-8E22-7EB1543C6BA8}" destId="{8B74D9E1-2C7B-4EFC-AD76-D61F1AFDA051}" srcOrd="3" destOrd="0" parTransId="{1B89A839-41AA-4E9A-A524-F995C41580D8}" sibTransId="{E6B65F34-D4DF-4987-AE91-5ED78DA7F192}"/>
    <dgm:cxn modelId="{3A5DCBAA-4905-4A26-A310-A2E963CEBDC5}" type="presOf" srcId="{73D9379E-3141-4404-A5EB-30760FD3E713}" destId="{119F3D65-9A56-4C58-8A70-6E91A8842296}" srcOrd="0" destOrd="0" presId="urn:microsoft.com/office/officeart/2005/8/layout/list1"/>
    <dgm:cxn modelId="{3E3987CE-95EF-43B3-A0A2-3B8476F66F7F}" type="presOf" srcId="{8B74D9E1-2C7B-4EFC-AD76-D61F1AFDA051}" destId="{F7439AA9-607C-4D5E-90A4-2D9851150888}" srcOrd="0" destOrd="0" presId="urn:microsoft.com/office/officeart/2005/8/layout/list1"/>
    <dgm:cxn modelId="{49AA20B3-1114-4586-9DF5-C7712271730D}" srcId="{14907B17-71A2-426C-8017-242B6C7E9398}" destId="{A0A613B1-DBB3-4C77-9CAA-413B56F74338}" srcOrd="0" destOrd="0" parTransId="{78023535-40CD-45C8-ADDA-5AE038AA7E91}" sibTransId="{09709004-50A9-475D-9891-D939DCEF7586}"/>
    <dgm:cxn modelId="{569B716A-DDAE-4E69-A447-1F4DA2C367E4}" type="presOf" srcId="{859EB279-EF57-49ED-84A7-5F0876083E35}" destId="{C749096F-844F-4057-8B53-B5C53F137341}" srcOrd="0" destOrd="0" presId="urn:microsoft.com/office/officeart/2005/8/layout/list1"/>
    <dgm:cxn modelId="{CCA5BE07-87D6-4679-8258-5B5E10346353}" srcId="{9C836185-943F-45C7-BB97-334B969F1FCE}" destId="{73D9379E-3141-4404-A5EB-30760FD3E713}" srcOrd="0" destOrd="0" parTransId="{C6878621-91D6-49B8-B25D-797CE7F2360E}" sibTransId="{4CA479E1-14FC-4C72-ACD1-439C5D410FFF}"/>
    <dgm:cxn modelId="{2F8E508C-2E26-47DA-8A21-C29DEE4E8917}" type="presOf" srcId="{239F5523-E425-461A-95E1-17AB8162065F}" destId="{E2921CA0-D290-4733-97D0-DE3A7B4D2EBA}" srcOrd="0" destOrd="0" presId="urn:microsoft.com/office/officeart/2005/8/layout/list1"/>
    <dgm:cxn modelId="{EEBE0375-BC4D-4F12-8F9A-BC4087C912FF}" srcId="{981BE208-9CA2-4C49-8E22-7EB1543C6BA8}" destId="{239F5523-E425-461A-95E1-17AB8162065F}" srcOrd="2" destOrd="0" parTransId="{AC21EDBB-BC6A-478F-937A-FDF003D28104}" sibTransId="{83B43DB2-C4F5-4460-91D7-F65F9BF8F905}"/>
    <dgm:cxn modelId="{073E0951-98AD-4080-ADEB-BA24DE31BBEF}" type="presOf" srcId="{14907B17-71A2-426C-8017-242B6C7E9398}" destId="{6321DC6A-4630-4871-A46A-AB857602C9AD}" srcOrd="1" destOrd="0" presId="urn:microsoft.com/office/officeart/2005/8/layout/list1"/>
    <dgm:cxn modelId="{0B094770-23DB-4B01-97C7-C26B290C83E8}" srcId="{981BE208-9CA2-4C49-8E22-7EB1543C6BA8}" destId="{9C836185-943F-45C7-BB97-334B969F1FCE}" srcOrd="1" destOrd="0" parTransId="{B906112D-D1A8-41F3-93DF-7ADE900E7E36}" sibTransId="{22A5734F-7E8E-4C8C-80DA-F452AAAB9B27}"/>
    <dgm:cxn modelId="{18D0BB26-25B6-4C71-8E1B-0EE9A7F1AB76}" type="presParOf" srcId="{67359931-6B84-4675-AF54-9F4C8A01DF76}" destId="{859C88A9-0A20-4EA1-978A-0280601B58A4}" srcOrd="0" destOrd="0" presId="urn:microsoft.com/office/officeart/2005/8/layout/list1"/>
    <dgm:cxn modelId="{C7712772-18A0-4D8E-98AF-95F68D7911B5}" type="presParOf" srcId="{859C88A9-0A20-4EA1-978A-0280601B58A4}" destId="{C3F7B565-70FA-403F-BC42-977941D6E3D1}" srcOrd="0" destOrd="0" presId="urn:microsoft.com/office/officeart/2005/8/layout/list1"/>
    <dgm:cxn modelId="{5AE66D01-E28A-4F24-8446-51A649D0630B}" type="presParOf" srcId="{859C88A9-0A20-4EA1-978A-0280601B58A4}" destId="{6321DC6A-4630-4871-A46A-AB857602C9AD}" srcOrd="1" destOrd="0" presId="urn:microsoft.com/office/officeart/2005/8/layout/list1"/>
    <dgm:cxn modelId="{94EDE678-7612-415E-85AE-C10662D68893}" type="presParOf" srcId="{67359931-6B84-4675-AF54-9F4C8A01DF76}" destId="{8D5BFE74-5BBC-4F4A-AD21-E83EDD7AA693}" srcOrd="1" destOrd="0" presId="urn:microsoft.com/office/officeart/2005/8/layout/list1"/>
    <dgm:cxn modelId="{59C86629-9C45-49C8-9C45-138C0D153037}" type="presParOf" srcId="{67359931-6B84-4675-AF54-9F4C8A01DF76}" destId="{1E41CB92-C8D6-4578-88F6-2023FEEC5783}" srcOrd="2" destOrd="0" presId="urn:microsoft.com/office/officeart/2005/8/layout/list1"/>
    <dgm:cxn modelId="{901EFE0F-01EF-4BD1-B91E-5DE91D8843A7}" type="presParOf" srcId="{67359931-6B84-4675-AF54-9F4C8A01DF76}" destId="{8FC772A1-0769-4633-A4EF-75EE3A6C9C9F}" srcOrd="3" destOrd="0" presId="urn:microsoft.com/office/officeart/2005/8/layout/list1"/>
    <dgm:cxn modelId="{D98C43CB-11E6-4E24-B734-A2FCC265A9E3}" type="presParOf" srcId="{67359931-6B84-4675-AF54-9F4C8A01DF76}" destId="{48CEEA50-2683-4F6D-8138-A2B2493121B6}" srcOrd="4" destOrd="0" presId="urn:microsoft.com/office/officeart/2005/8/layout/list1"/>
    <dgm:cxn modelId="{9C67DFAD-36D2-473F-83CB-4A9C6B903710}" type="presParOf" srcId="{48CEEA50-2683-4F6D-8138-A2B2493121B6}" destId="{A4656B29-368F-4415-8F81-E0F072669D4F}" srcOrd="0" destOrd="0" presId="urn:microsoft.com/office/officeart/2005/8/layout/list1"/>
    <dgm:cxn modelId="{1E55AE30-F910-4383-99D9-225DFF680A30}" type="presParOf" srcId="{48CEEA50-2683-4F6D-8138-A2B2493121B6}" destId="{2283204D-E6D8-4E42-9ACD-F6B2BB3E3040}" srcOrd="1" destOrd="0" presId="urn:microsoft.com/office/officeart/2005/8/layout/list1"/>
    <dgm:cxn modelId="{BCA9BA5D-11B5-4E24-B7B2-A055057ADDA6}" type="presParOf" srcId="{67359931-6B84-4675-AF54-9F4C8A01DF76}" destId="{A3380720-4C34-469D-9B06-91B4C7A25859}" srcOrd="5" destOrd="0" presId="urn:microsoft.com/office/officeart/2005/8/layout/list1"/>
    <dgm:cxn modelId="{C9DBCC8F-EE0A-4A3F-A132-290291C3C2D4}" type="presParOf" srcId="{67359931-6B84-4675-AF54-9F4C8A01DF76}" destId="{119F3D65-9A56-4C58-8A70-6E91A8842296}" srcOrd="6" destOrd="0" presId="urn:microsoft.com/office/officeart/2005/8/layout/list1"/>
    <dgm:cxn modelId="{8CAE7774-3A64-4F0C-BB45-E67CDFFB895F}" type="presParOf" srcId="{67359931-6B84-4675-AF54-9F4C8A01DF76}" destId="{262B435A-EF9C-45D9-9C8E-5F7801F84D0A}" srcOrd="7" destOrd="0" presId="urn:microsoft.com/office/officeart/2005/8/layout/list1"/>
    <dgm:cxn modelId="{1E05D09A-B242-4C69-A2B7-4B2091908985}" type="presParOf" srcId="{67359931-6B84-4675-AF54-9F4C8A01DF76}" destId="{DE6A9314-C798-4061-8E51-6F0F97AB36DA}" srcOrd="8" destOrd="0" presId="urn:microsoft.com/office/officeart/2005/8/layout/list1"/>
    <dgm:cxn modelId="{2C6211CE-FAB5-4547-A0D7-6D72EE1DA9E3}" type="presParOf" srcId="{DE6A9314-C798-4061-8E51-6F0F97AB36DA}" destId="{E2921CA0-D290-4733-97D0-DE3A7B4D2EBA}" srcOrd="0" destOrd="0" presId="urn:microsoft.com/office/officeart/2005/8/layout/list1"/>
    <dgm:cxn modelId="{B069C547-079D-4255-B169-708141B1455B}" type="presParOf" srcId="{DE6A9314-C798-4061-8E51-6F0F97AB36DA}" destId="{1A7660BD-11AD-4762-A512-00D4CDFC0830}" srcOrd="1" destOrd="0" presId="urn:microsoft.com/office/officeart/2005/8/layout/list1"/>
    <dgm:cxn modelId="{D6ACEDD5-3138-4CA6-90CB-FCE6CAFB71E7}" type="presParOf" srcId="{67359931-6B84-4675-AF54-9F4C8A01DF76}" destId="{7954A6CE-0C13-4407-8F53-62B8AEA2D082}" srcOrd="9" destOrd="0" presId="urn:microsoft.com/office/officeart/2005/8/layout/list1"/>
    <dgm:cxn modelId="{EBC1D814-E5B1-4BF8-A4E9-8787AC310904}" type="presParOf" srcId="{67359931-6B84-4675-AF54-9F4C8A01DF76}" destId="{4E40B555-AE57-4AD1-BEBA-68CAF479B33D}" srcOrd="10" destOrd="0" presId="urn:microsoft.com/office/officeart/2005/8/layout/list1"/>
    <dgm:cxn modelId="{53E9BFCA-84AC-4D1E-A1D3-E71D51D0D573}" type="presParOf" srcId="{67359931-6B84-4675-AF54-9F4C8A01DF76}" destId="{C2C358D1-C2ED-47E4-9A28-2E4ECB6B9350}" srcOrd="11" destOrd="0" presId="urn:microsoft.com/office/officeart/2005/8/layout/list1"/>
    <dgm:cxn modelId="{2A32B808-568C-419E-9291-B98ED67DC530}" type="presParOf" srcId="{67359931-6B84-4675-AF54-9F4C8A01DF76}" destId="{5F9CBA11-56DD-4843-9A38-12F65E75BBA3}" srcOrd="12" destOrd="0" presId="urn:microsoft.com/office/officeart/2005/8/layout/list1"/>
    <dgm:cxn modelId="{A8B14366-2060-40AC-B0F8-C563901856E5}" type="presParOf" srcId="{5F9CBA11-56DD-4843-9A38-12F65E75BBA3}" destId="{F7439AA9-607C-4D5E-90A4-2D9851150888}" srcOrd="0" destOrd="0" presId="urn:microsoft.com/office/officeart/2005/8/layout/list1"/>
    <dgm:cxn modelId="{DCC9099F-DBAD-44FC-BE7B-33EB427D5FC9}" type="presParOf" srcId="{5F9CBA11-56DD-4843-9A38-12F65E75BBA3}" destId="{8A812A00-D264-4C82-B13D-3B8F369005DE}" srcOrd="1" destOrd="0" presId="urn:microsoft.com/office/officeart/2005/8/layout/list1"/>
    <dgm:cxn modelId="{3D6BB2BA-73F3-4E07-92B1-5239ACD25E20}" type="presParOf" srcId="{67359931-6B84-4675-AF54-9F4C8A01DF76}" destId="{A0AE38E8-3E69-4FDA-94F5-75BACAB6C882}" srcOrd="13" destOrd="0" presId="urn:microsoft.com/office/officeart/2005/8/layout/list1"/>
    <dgm:cxn modelId="{195FE6D9-80EB-48C8-BE2F-40D138FA8F57}" type="presParOf" srcId="{67359931-6B84-4675-AF54-9F4C8A01DF76}" destId="{C749096F-844F-4057-8B53-B5C53F13734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1BE208-9CA2-4C49-8E22-7EB1543C6BA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14907B17-71A2-426C-8017-242B6C7E9398}">
      <dgm:prSet custT="1"/>
      <dgm:spPr/>
      <dgm:t>
        <a:bodyPr/>
        <a:lstStyle/>
        <a:p>
          <a:r>
            <a:rPr lang="en-US" sz="2800" dirty="0">
              <a:effectLst>
                <a:outerShdw blurRad="38100" dist="38100" dir="2700000" algn="tl">
                  <a:srgbClr val="000000">
                    <a:alpha val="43137"/>
                  </a:srgbClr>
                </a:outerShdw>
              </a:effectLst>
              <a:latin typeface="+mj-lt"/>
            </a:rPr>
            <a:t>Exposure Of Nakedness</a:t>
          </a:r>
        </a:p>
      </dgm:t>
    </dgm:pt>
    <dgm:pt modelId="{D381AA17-9F26-48F1-843A-52DC325A4B3C}" type="parTrans" cxnId="{D2BE04DC-7154-431B-9014-CFA972E63695}">
      <dgm:prSet/>
      <dgm:spPr/>
      <dgm:t>
        <a:bodyPr/>
        <a:lstStyle/>
        <a:p>
          <a:endParaRPr lang="en-US"/>
        </a:p>
      </dgm:t>
    </dgm:pt>
    <dgm:pt modelId="{1E5AF189-CF8A-4310-9A25-39D90221287A}" type="sibTrans" cxnId="{D2BE04DC-7154-431B-9014-CFA972E63695}">
      <dgm:prSet/>
      <dgm:spPr/>
      <dgm:t>
        <a:bodyPr/>
        <a:lstStyle/>
        <a:p>
          <a:endParaRPr lang="en-US"/>
        </a:p>
      </dgm:t>
    </dgm:pt>
    <dgm:pt modelId="{A0A613B1-DBB3-4C77-9CAA-413B56F74338}">
      <dgm:prSet custT="1"/>
      <dgm:spPr/>
      <dgm:t>
        <a:bodyPr/>
        <a:lstStyle/>
        <a:p>
          <a:r>
            <a:rPr lang="en-US" sz="2500" dirty="0"/>
            <a:t>Jer. 13:26; cf. Ezek. 16:37-38</a:t>
          </a:r>
        </a:p>
      </dgm:t>
    </dgm:pt>
    <dgm:pt modelId="{78023535-40CD-45C8-ADDA-5AE038AA7E91}" type="parTrans" cxnId="{49AA20B3-1114-4586-9DF5-C7712271730D}">
      <dgm:prSet/>
      <dgm:spPr/>
      <dgm:t>
        <a:bodyPr/>
        <a:lstStyle/>
        <a:p>
          <a:endParaRPr lang="en-US"/>
        </a:p>
      </dgm:t>
    </dgm:pt>
    <dgm:pt modelId="{09709004-50A9-475D-9891-D939DCEF7586}" type="sibTrans" cxnId="{49AA20B3-1114-4586-9DF5-C7712271730D}">
      <dgm:prSet/>
      <dgm:spPr/>
      <dgm:t>
        <a:bodyPr/>
        <a:lstStyle/>
        <a:p>
          <a:endParaRPr lang="en-US"/>
        </a:p>
      </dgm:t>
    </dgm:pt>
    <dgm:pt modelId="{9C836185-943F-45C7-BB97-334B969F1FCE}">
      <dgm:prSet custT="1"/>
      <dgm:spPr/>
      <dgm: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Cosmic Cataclysm</a:t>
          </a:r>
        </a:p>
      </dgm:t>
    </dgm:pt>
    <dgm:pt modelId="{B906112D-D1A8-41F3-93DF-7ADE900E7E36}" type="parTrans" cxnId="{0B094770-23DB-4B01-97C7-C26B290C83E8}">
      <dgm:prSet/>
      <dgm:spPr/>
      <dgm:t>
        <a:bodyPr/>
        <a:lstStyle/>
        <a:p>
          <a:endParaRPr lang="en-US"/>
        </a:p>
      </dgm:t>
    </dgm:pt>
    <dgm:pt modelId="{22A5734F-7E8E-4C8C-80DA-F452AAAB9B27}" type="sibTrans" cxnId="{0B094770-23DB-4B01-97C7-C26B290C83E8}">
      <dgm:prSet/>
      <dgm:spPr/>
      <dgm:t>
        <a:bodyPr/>
        <a:lstStyle/>
        <a:p>
          <a:endParaRPr lang="en-US"/>
        </a:p>
      </dgm:t>
    </dgm:pt>
    <dgm:pt modelId="{73D9379E-3141-4404-A5EB-30760FD3E713}">
      <dgm:prSet custT="1"/>
      <dgm:spPr/>
      <dgm:t>
        <a:bodyPr/>
        <a:lstStyle/>
        <a:p>
          <a:r>
            <a:rPr lang="en-US" sz="2500" dirty="0"/>
            <a:t>Jer. 4:23-24</a:t>
          </a:r>
        </a:p>
      </dgm:t>
    </dgm:pt>
    <dgm:pt modelId="{C6878621-91D6-49B8-B25D-797CE7F2360E}" type="parTrans" cxnId="{CCA5BE07-87D6-4679-8258-5B5E10346353}">
      <dgm:prSet/>
      <dgm:spPr/>
      <dgm:t>
        <a:bodyPr/>
        <a:lstStyle/>
        <a:p>
          <a:endParaRPr lang="en-US"/>
        </a:p>
      </dgm:t>
    </dgm:pt>
    <dgm:pt modelId="{4CA479E1-14FC-4C72-ACD1-439C5D410FFF}" type="sibTrans" cxnId="{CCA5BE07-87D6-4679-8258-5B5E10346353}">
      <dgm:prSet/>
      <dgm:spPr/>
      <dgm:t>
        <a:bodyPr/>
        <a:lstStyle/>
        <a:p>
          <a:endParaRPr lang="en-US"/>
        </a:p>
      </dgm:t>
    </dgm:pt>
    <dgm:pt modelId="{239F5523-E425-461A-95E1-17AB8162065F}">
      <dgm:prSet custT="1"/>
      <dgm:spPr/>
      <dgm:t>
        <a:bodyPr/>
        <a:lstStyle/>
        <a:p>
          <a:pPr marL="0" lvl="0" indent="0" algn="l" defTabSz="1244600">
            <a:lnSpc>
              <a:spcPct val="90000"/>
            </a:lnSpc>
            <a:spcBef>
              <a:spcPct val="0"/>
            </a:spcBef>
            <a:spcAft>
              <a:spcPct val="35000"/>
            </a:spcAft>
            <a:buNone/>
          </a:pPr>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AC21EDBB-BC6A-478F-937A-FDF003D28104}" type="parTrans" cxnId="{EEBE0375-BC4D-4F12-8F9A-BC4087C912FF}">
      <dgm:prSet/>
      <dgm:spPr/>
      <dgm:t>
        <a:bodyPr/>
        <a:lstStyle/>
        <a:p>
          <a:endParaRPr lang="en-US"/>
        </a:p>
      </dgm:t>
    </dgm:pt>
    <dgm:pt modelId="{83B43DB2-C4F5-4460-91D7-F65F9BF8F905}" type="sibTrans" cxnId="{EEBE0375-BC4D-4F12-8F9A-BC4087C912FF}">
      <dgm:prSet/>
      <dgm:spPr/>
      <dgm:t>
        <a:bodyPr/>
        <a:lstStyle/>
        <a:p>
          <a:endParaRPr lang="en-US"/>
        </a:p>
      </dgm:t>
    </dgm:pt>
    <dgm:pt modelId="{D06E4E5C-4E3D-4EAA-A29C-87DB67E41401}">
      <dgm:prSet custT="1"/>
      <dgm:spPr/>
      <dgm:t>
        <a:bodyPr/>
        <a:lstStyle/>
        <a:p>
          <a:endParaRPr lang="en-US" sz="2500" dirty="0"/>
        </a:p>
      </dgm:t>
    </dgm:pt>
    <dgm:pt modelId="{F3732510-AB6A-4C88-9E57-E42FBEB1AC2A}" type="parTrans" cxnId="{632116BF-E406-4A2D-BA58-9E35AE3E56E0}">
      <dgm:prSet/>
      <dgm:spPr/>
      <dgm:t>
        <a:bodyPr/>
        <a:lstStyle/>
        <a:p>
          <a:endParaRPr lang="en-US"/>
        </a:p>
      </dgm:t>
    </dgm:pt>
    <dgm:pt modelId="{0175A9BB-8A88-43B9-81E3-C79D8AA43F51}" type="sibTrans" cxnId="{632116BF-E406-4A2D-BA58-9E35AE3E56E0}">
      <dgm:prSet/>
      <dgm:spPr/>
      <dgm:t>
        <a:bodyPr/>
        <a:lstStyle/>
        <a:p>
          <a:endParaRPr lang="en-US"/>
        </a:p>
      </dgm:t>
    </dgm:pt>
    <dgm:pt modelId="{8B74D9E1-2C7B-4EFC-AD76-D61F1AFDA051}">
      <dgm:prSet custT="1"/>
      <dgm:spPr/>
      <dgm:t>
        <a:bodyPr/>
        <a:lstStyle/>
        <a:p>
          <a:endParaRPr lang="en-US" sz="2800" kern="1200" dirty="0">
            <a:effectLst>
              <a:outerShdw blurRad="38100" dist="38100" dir="2700000" algn="tl">
                <a:srgbClr val="000000">
                  <a:alpha val="43137"/>
                </a:srgbClr>
              </a:outerShdw>
            </a:effectLst>
            <a:latin typeface="Arial Black" panose="020B0A04020102020204"/>
            <a:ea typeface="+mn-ea"/>
            <a:cs typeface="+mn-cs"/>
          </a:endParaRPr>
        </a:p>
      </dgm:t>
    </dgm:pt>
    <dgm:pt modelId="{1B89A839-41AA-4E9A-A524-F995C41580D8}" type="parTrans" cxnId="{603B2867-DA83-48FB-88CC-38FF93CEA4BF}">
      <dgm:prSet/>
      <dgm:spPr/>
      <dgm:t>
        <a:bodyPr/>
        <a:lstStyle/>
        <a:p>
          <a:endParaRPr lang="en-US"/>
        </a:p>
      </dgm:t>
    </dgm:pt>
    <dgm:pt modelId="{E6B65F34-D4DF-4987-AE91-5ED78DA7F192}" type="sibTrans" cxnId="{603B2867-DA83-48FB-88CC-38FF93CEA4BF}">
      <dgm:prSet/>
      <dgm:spPr/>
      <dgm:t>
        <a:bodyPr/>
        <a:lstStyle/>
        <a:p>
          <a:endParaRPr lang="en-US"/>
        </a:p>
      </dgm:t>
    </dgm:pt>
    <dgm:pt modelId="{859EB279-EF57-49ED-84A7-5F0876083E35}">
      <dgm:prSet custT="1"/>
      <dgm:spPr/>
      <dgm:t>
        <a:bodyPr/>
        <a:lstStyle/>
        <a:p>
          <a:endParaRPr lang="en-US" sz="2500" dirty="0"/>
        </a:p>
      </dgm:t>
    </dgm:pt>
    <dgm:pt modelId="{6D3CA58C-C428-48A3-85FF-532DF1960704}" type="parTrans" cxnId="{40713F55-8E2E-4ED5-AEB2-3AD84F9CF0F9}">
      <dgm:prSet/>
      <dgm:spPr/>
      <dgm:t>
        <a:bodyPr/>
        <a:lstStyle/>
        <a:p>
          <a:endParaRPr lang="en-US"/>
        </a:p>
      </dgm:t>
    </dgm:pt>
    <dgm:pt modelId="{B138ABD6-812E-46BE-9255-38A53D0D754A}" type="sibTrans" cxnId="{40713F55-8E2E-4ED5-AEB2-3AD84F9CF0F9}">
      <dgm:prSet/>
      <dgm:spPr/>
      <dgm:t>
        <a:bodyPr/>
        <a:lstStyle/>
        <a:p>
          <a:endParaRPr lang="en-US"/>
        </a:p>
      </dgm:t>
    </dgm:pt>
    <dgm:pt modelId="{67359931-6B84-4675-AF54-9F4C8A01DF76}" type="pres">
      <dgm:prSet presAssocID="{981BE208-9CA2-4C49-8E22-7EB1543C6BA8}" presName="linear" presStyleCnt="0">
        <dgm:presLayoutVars>
          <dgm:dir/>
          <dgm:animLvl val="lvl"/>
          <dgm:resizeHandles val="exact"/>
        </dgm:presLayoutVars>
      </dgm:prSet>
      <dgm:spPr/>
    </dgm:pt>
    <dgm:pt modelId="{859C88A9-0A20-4EA1-978A-0280601B58A4}" type="pres">
      <dgm:prSet presAssocID="{14907B17-71A2-426C-8017-242B6C7E9398}" presName="parentLin" presStyleCnt="0"/>
      <dgm:spPr/>
    </dgm:pt>
    <dgm:pt modelId="{C3F7B565-70FA-403F-BC42-977941D6E3D1}" type="pres">
      <dgm:prSet presAssocID="{14907B17-71A2-426C-8017-242B6C7E9398}" presName="parentLeftMargin" presStyleLbl="node1" presStyleIdx="0" presStyleCnt="4"/>
      <dgm:spPr/>
    </dgm:pt>
    <dgm:pt modelId="{6321DC6A-4630-4871-A46A-AB857602C9AD}" type="pres">
      <dgm:prSet presAssocID="{14907B17-71A2-426C-8017-242B6C7E9398}" presName="parentText" presStyleLbl="node1" presStyleIdx="0" presStyleCnt="4" custScaleX="105451">
        <dgm:presLayoutVars>
          <dgm:chMax val="0"/>
          <dgm:bulletEnabled val="1"/>
        </dgm:presLayoutVars>
      </dgm:prSet>
      <dgm:spPr/>
    </dgm:pt>
    <dgm:pt modelId="{8D5BFE74-5BBC-4F4A-AD21-E83EDD7AA693}" type="pres">
      <dgm:prSet presAssocID="{14907B17-71A2-426C-8017-242B6C7E9398}" presName="negativeSpace" presStyleCnt="0"/>
      <dgm:spPr/>
    </dgm:pt>
    <dgm:pt modelId="{1E41CB92-C8D6-4578-88F6-2023FEEC5783}" type="pres">
      <dgm:prSet presAssocID="{14907B17-71A2-426C-8017-242B6C7E9398}" presName="childText" presStyleLbl="conFgAcc1" presStyleIdx="0" presStyleCnt="4">
        <dgm:presLayoutVars>
          <dgm:bulletEnabled val="1"/>
        </dgm:presLayoutVars>
      </dgm:prSet>
      <dgm:spPr/>
    </dgm:pt>
    <dgm:pt modelId="{8FC772A1-0769-4633-A4EF-75EE3A6C9C9F}" type="pres">
      <dgm:prSet presAssocID="{1E5AF189-CF8A-4310-9A25-39D90221287A}" presName="spaceBetweenRectangles" presStyleCnt="0"/>
      <dgm:spPr/>
    </dgm:pt>
    <dgm:pt modelId="{48CEEA50-2683-4F6D-8138-A2B2493121B6}" type="pres">
      <dgm:prSet presAssocID="{9C836185-943F-45C7-BB97-334B969F1FCE}" presName="parentLin" presStyleCnt="0"/>
      <dgm:spPr/>
    </dgm:pt>
    <dgm:pt modelId="{A4656B29-368F-4415-8F81-E0F072669D4F}" type="pres">
      <dgm:prSet presAssocID="{9C836185-943F-45C7-BB97-334B969F1FCE}" presName="parentLeftMargin" presStyleLbl="node1" presStyleIdx="0" presStyleCnt="4"/>
      <dgm:spPr/>
    </dgm:pt>
    <dgm:pt modelId="{2283204D-E6D8-4E42-9ACD-F6B2BB3E3040}" type="pres">
      <dgm:prSet presAssocID="{9C836185-943F-45C7-BB97-334B969F1FCE}" presName="parentText" presStyleLbl="node1" presStyleIdx="1" presStyleCnt="4" custScaleX="104169">
        <dgm:presLayoutVars>
          <dgm:chMax val="0"/>
          <dgm:bulletEnabled val="1"/>
        </dgm:presLayoutVars>
      </dgm:prSet>
      <dgm:spPr/>
    </dgm:pt>
    <dgm:pt modelId="{A3380720-4C34-469D-9B06-91B4C7A25859}" type="pres">
      <dgm:prSet presAssocID="{9C836185-943F-45C7-BB97-334B969F1FCE}" presName="negativeSpace" presStyleCnt="0"/>
      <dgm:spPr/>
    </dgm:pt>
    <dgm:pt modelId="{119F3D65-9A56-4C58-8A70-6E91A8842296}" type="pres">
      <dgm:prSet presAssocID="{9C836185-943F-45C7-BB97-334B969F1FCE}" presName="childText" presStyleLbl="conFgAcc1" presStyleIdx="1" presStyleCnt="4">
        <dgm:presLayoutVars>
          <dgm:bulletEnabled val="1"/>
        </dgm:presLayoutVars>
      </dgm:prSet>
      <dgm:spPr/>
    </dgm:pt>
    <dgm:pt modelId="{262B435A-EF9C-45D9-9C8E-5F7801F84D0A}" type="pres">
      <dgm:prSet presAssocID="{22A5734F-7E8E-4C8C-80DA-F452AAAB9B27}" presName="spaceBetweenRectangles" presStyleCnt="0"/>
      <dgm:spPr/>
    </dgm:pt>
    <dgm:pt modelId="{DE6A9314-C798-4061-8E51-6F0F97AB36DA}" type="pres">
      <dgm:prSet presAssocID="{239F5523-E425-461A-95E1-17AB8162065F}" presName="parentLin" presStyleCnt="0"/>
      <dgm:spPr/>
    </dgm:pt>
    <dgm:pt modelId="{E2921CA0-D290-4733-97D0-DE3A7B4D2EBA}" type="pres">
      <dgm:prSet presAssocID="{239F5523-E425-461A-95E1-17AB8162065F}" presName="parentLeftMargin" presStyleLbl="node1" presStyleIdx="1" presStyleCnt="4"/>
      <dgm:spPr/>
    </dgm:pt>
    <dgm:pt modelId="{1A7660BD-11AD-4762-A512-00D4CDFC0830}" type="pres">
      <dgm:prSet presAssocID="{239F5523-E425-461A-95E1-17AB8162065F}" presName="parentText" presStyleLbl="node1" presStyleIdx="2" presStyleCnt="4" custScaleX="104169">
        <dgm:presLayoutVars>
          <dgm:chMax val="0"/>
          <dgm:bulletEnabled val="1"/>
        </dgm:presLayoutVars>
      </dgm:prSet>
      <dgm:spPr/>
    </dgm:pt>
    <dgm:pt modelId="{7954A6CE-0C13-4407-8F53-62B8AEA2D082}" type="pres">
      <dgm:prSet presAssocID="{239F5523-E425-461A-95E1-17AB8162065F}" presName="negativeSpace" presStyleCnt="0"/>
      <dgm:spPr/>
    </dgm:pt>
    <dgm:pt modelId="{4E40B555-AE57-4AD1-BEBA-68CAF479B33D}" type="pres">
      <dgm:prSet presAssocID="{239F5523-E425-461A-95E1-17AB8162065F}" presName="childText" presStyleLbl="conFgAcc1" presStyleIdx="2" presStyleCnt="4">
        <dgm:presLayoutVars>
          <dgm:bulletEnabled val="1"/>
        </dgm:presLayoutVars>
      </dgm:prSet>
      <dgm:spPr/>
    </dgm:pt>
    <dgm:pt modelId="{C2C358D1-C2ED-47E4-9A28-2E4ECB6B9350}" type="pres">
      <dgm:prSet presAssocID="{83B43DB2-C4F5-4460-91D7-F65F9BF8F905}" presName="spaceBetweenRectangles" presStyleCnt="0"/>
      <dgm:spPr/>
    </dgm:pt>
    <dgm:pt modelId="{5F9CBA11-56DD-4843-9A38-12F65E75BBA3}" type="pres">
      <dgm:prSet presAssocID="{8B74D9E1-2C7B-4EFC-AD76-D61F1AFDA051}" presName="parentLin" presStyleCnt="0"/>
      <dgm:spPr/>
    </dgm:pt>
    <dgm:pt modelId="{F7439AA9-607C-4D5E-90A4-2D9851150888}" type="pres">
      <dgm:prSet presAssocID="{8B74D9E1-2C7B-4EFC-AD76-D61F1AFDA051}" presName="parentLeftMargin" presStyleLbl="node1" presStyleIdx="2" presStyleCnt="4"/>
      <dgm:spPr/>
    </dgm:pt>
    <dgm:pt modelId="{8A812A00-D264-4C82-B13D-3B8F369005DE}" type="pres">
      <dgm:prSet presAssocID="{8B74D9E1-2C7B-4EFC-AD76-D61F1AFDA051}" presName="parentText" presStyleLbl="node1" presStyleIdx="3" presStyleCnt="4" custScaleX="104169">
        <dgm:presLayoutVars>
          <dgm:chMax val="0"/>
          <dgm:bulletEnabled val="1"/>
        </dgm:presLayoutVars>
      </dgm:prSet>
      <dgm:spPr/>
    </dgm:pt>
    <dgm:pt modelId="{A0AE38E8-3E69-4FDA-94F5-75BACAB6C882}" type="pres">
      <dgm:prSet presAssocID="{8B74D9E1-2C7B-4EFC-AD76-D61F1AFDA051}" presName="negativeSpace" presStyleCnt="0"/>
      <dgm:spPr/>
    </dgm:pt>
    <dgm:pt modelId="{C749096F-844F-4057-8B53-B5C53F137341}" type="pres">
      <dgm:prSet presAssocID="{8B74D9E1-2C7B-4EFC-AD76-D61F1AFDA051}" presName="childText" presStyleLbl="conFgAcc1" presStyleIdx="3" presStyleCnt="4">
        <dgm:presLayoutVars>
          <dgm:bulletEnabled val="1"/>
        </dgm:presLayoutVars>
      </dgm:prSet>
      <dgm:spPr/>
    </dgm:pt>
  </dgm:ptLst>
  <dgm:cxnLst>
    <dgm:cxn modelId="{9BB8AC26-5BE6-4161-B9E5-A9A86BE5D30D}" type="presOf" srcId="{8B74D9E1-2C7B-4EFC-AD76-D61F1AFDA051}" destId="{8A812A00-D264-4C82-B13D-3B8F369005DE}" srcOrd="1" destOrd="0" presId="urn:microsoft.com/office/officeart/2005/8/layout/list1"/>
    <dgm:cxn modelId="{D2BE04DC-7154-431B-9014-CFA972E63695}" srcId="{981BE208-9CA2-4C49-8E22-7EB1543C6BA8}" destId="{14907B17-71A2-426C-8017-242B6C7E9398}" srcOrd="0" destOrd="0" parTransId="{D381AA17-9F26-48F1-843A-52DC325A4B3C}" sibTransId="{1E5AF189-CF8A-4310-9A25-39D90221287A}"/>
    <dgm:cxn modelId="{3BCFA7DE-7992-42BC-B386-79E8F2E983A5}" type="presOf" srcId="{9C836185-943F-45C7-BB97-334B969F1FCE}" destId="{2283204D-E6D8-4E42-9ACD-F6B2BB3E3040}" srcOrd="1" destOrd="0" presId="urn:microsoft.com/office/officeart/2005/8/layout/list1"/>
    <dgm:cxn modelId="{8F85B59B-B0E7-45DB-8659-A0D20C951230}" type="presOf" srcId="{239F5523-E425-461A-95E1-17AB8162065F}" destId="{1A7660BD-11AD-4762-A512-00D4CDFC0830}" srcOrd="1" destOrd="0" presId="urn:microsoft.com/office/officeart/2005/8/layout/list1"/>
    <dgm:cxn modelId="{632116BF-E406-4A2D-BA58-9E35AE3E56E0}" srcId="{239F5523-E425-461A-95E1-17AB8162065F}" destId="{D06E4E5C-4E3D-4EAA-A29C-87DB67E41401}" srcOrd="0" destOrd="0" parTransId="{F3732510-AB6A-4C88-9E57-E42FBEB1AC2A}" sibTransId="{0175A9BB-8A88-43B9-81E3-C79D8AA43F51}"/>
    <dgm:cxn modelId="{3CC7FFF4-14D9-43E5-8F84-E4C3290CC5C9}" type="presOf" srcId="{A0A613B1-DBB3-4C77-9CAA-413B56F74338}" destId="{1E41CB92-C8D6-4578-88F6-2023FEEC5783}" srcOrd="0" destOrd="0" presId="urn:microsoft.com/office/officeart/2005/8/layout/list1"/>
    <dgm:cxn modelId="{18ABA0BB-A5FC-466E-A276-770E4943D790}" type="presOf" srcId="{14907B17-71A2-426C-8017-242B6C7E9398}" destId="{C3F7B565-70FA-403F-BC42-977941D6E3D1}" srcOrd="0" destOrd="0" presId="urn:microsoft.com/office/officeart/2005/8/layout/list1"/>
    <dgm:cxn modelId="{40713F55-8E2E-4ED5-AEB2-3AD84F9CF0F9}" srcId="{8B74D9E1-2C7B-4EFC-AD76-D61F1AFDA051}" destId="{859EB279-EF57-49ED-84A7-5F0876083E35}" srcOrd="0" destOrd="0" parTransId="{6D3CA58C-C428-48A3-85FF-532DF1960704}" sibTransId="{B138ABD6-812E-46BE-9255-38A53D0D754A}"/>
    <dgm:cxn modelId="{D4CDB006-2069-445C-B547-9F46FCC5BF62}" type="presOf" srcId="{981BE208-9CA2-4C49-8E22-7EB1543C6BA8}" destId="{67359931-6B84-4675-AF54-9F4C8A01DF76}" srcOrd="0" destOrd="0" presId="urn:microsoft.com/office/officeart/2005/8/layout/list1"/>
    <dgm:cxn modelId="{D623635C-2E10-4E5D-AA63-46520CCAAABD}" type="presOf" srcId="{9C836185-943F-45C7-BB97-334B969F1FCE}" destId="{A4656B29-368F-4415-8F81-E0F072669D4F}" srcOrd="0" destOrd="0" presId="urn:microsoft.com/office/officeart/2005/8/layout/list1"/>
    <dgm:cxn modelId="{EA83EA52-7DC3-4B0D-8A06-4993F77AD630}" type="presOf" srcId="{D06E4E5C-4E3D-4EAA-A29C-87DB67E41401}" destId="{4E40B555-AE57-4AD1-BEBA-68CAF479B33D}" srcOrd="0" destOrd="0" presId="urn:microsoft.com/office/officeart/2005/8/layout/list1"/>
    <dgm:cxn modelId="{603B2867-DA83-48FB-88CC-38FF93CEA4BF}" srcId="{981BE208-9CA2-4C49-8E22-7EB1543C6BA8}" destId="{8B74D9E1-2C7B-4EFC-AD76-D61F1AFDA051}" srcOrd="3" destOrd="0" parTransId="{1B89A839-41AA-4E9A-A524-F995C41580D8}" sibTransId="{E6B65F34-D4DF-4987-AE91-5ED78DA7F192}"/>
    <dgm:cxn modelId="{3A5DCBAA-4905-4A26-A310-A2E963CEBDC5}" type="presOf" srcId="{73D9379E-3141-4404-A5EB-30760FD3E713}" destId="{119F3D65-9A56-4C58-8A70-6E91A8842296}" srcOrd="0" destOrd="0" presId="urn:microsoft.com/office/officeart/2005/8/layout/list1"/>
    <dgm:cxn modelId="{3E3987CE-95EF-43B3-A0A2-3B8476F66F7F}" type="presOf" srcId="{8B74D9E1-2C7B-4EFC-AD76-D61F1AFDA051}" destId="{F7439AA9-607C-4D5E-90A4-2D9851150888}" srcOrd="0" destOrd="0" presId="urn:microsoft.com/office/officeart/2005/8/layout/list1"/>
    <dgm:cxn modelId="{49AA20B3-1114-4586-9DF5-C7712271730D}" srcId="{14907B17-71A2-426C-8017-242B6C7E9398}" destId="{A0A613B1-DBB3-4C77-9CAA-413B56F74338}" srcOrd="0" destOrd="0" parTransId="{78023535-40CD-45C8-ADDA-5AE038AA7E91}" sibTransId="{09709004-50A9-475D-9891-D939DCEF7586}"/>
    <dgm:cxn modelId="{569B716A-DDAE-4E69-A447-1F4DA2C367E4}" type="presOf" srcId="{859EB279-EF57-49ED-84A7-5F0876083E35}" destId="{C749096F-844F-4057-8B53-B5C53F137341}" srcOrd="0" destOrd="0" presId="urn:microsoft.com/office/officeart/2005/8/layout/list1"/>
    <dgm:cxn modelId="{CCA5BE07-87D6-4679-8258-5B5E10346353}" srcId="{9C836185-943F-45C7-BB97-334B969F1FCE}" destId="{73D9379E-3141-4404-A5EB-30760FD3E713}" srcOrd="0" destOrd="0" parTransId="{C6878621-91D6-49B8-B25D-797CE7F2360E}" sibTransId="{4CA479E1-14FC-4C72-ACD1-439C5D410FFF}"/>
    <dgm:cxn modelId="{2F8E508C-2E26-47DA-8A21-C29DEE4E8917}" type="presOf" srcId="{239F5523-E425-461A-95E1-17AB8162065F}" destId="{E2921CA0-D290-4733-97D0-DE3A7B4D2EBA}" srcOrd="0" destOrd="0" presId="urn:microsoft.com/office/officeart/2005/8/layout/list1"/>
    <dgm:cxn modelId="{EEBE0375-BC4D-4F12-8F9A-BC4087C912FF}" srcId="{981BE208-9CA2-4C49-8E22-7EB1543C6BA8}" destId="{239F5523-E425-461A-95E1-17AB8162065F}" srcOrd="2" destOrd="0" parTransId="{AC21EDBB-BC6A-478F-937A-FDF003D28104}" sibTransId="{83B43DB2-C4F5-4460-91D7-F65F9BF8F905}"/>
    <dgm:cxn modelId="{073E0951-98AD-4080-ADEB-BA24DE31BBEF}" type="presOf" srcId="{14907B17-71A2-426C-8017-242B6C7E9398}" destId="{6321DC6A-4630-4871-A46A-AB857602C9AD}" srcOrd="1" destOrd="0" presId="urn:microsoft.com/office/officeart/2005/8/layout/list1"/>
    <dgm:cxn modelId="{0B094770-23DB-4B01-97C7-C26B290C83E8}" srcId="{981BE208-9CA2-4C49-8E22-7EB1543C6BA8}" destId="{9C836185-943F-45C7-BB97-334B969F1FCE}" srcOrd="1" destOrd="0" parTransId="{B906112D-D1A8-41F3-93DF-7ADE900E7E36}" sibTransId="{22A5734F-7E8E-4C8C-80DA-F452AAAB9B27}"/>
    <dgm:cxn modelId="{18D0BB26-25B6-4C71-8E1B-0EE9A7F1AB76}" type="presParOf" srcId="{67359931-6B84-4675-AF54-9F4C8A01DF76}" destId="{859C88A9-0A20-4EA1-978A-0280601B58A4}" srcOrd="0" destOrd="0" presId="urn:microsoft.com/office/officeart/2005/8/layout/list1"/>
    <dgm:cxn modelId="{C7712772-18A0-4D8E-98AF-95F68D7911B5}" type="presParOf" srcId="{859C88A9-0A20-4EA1-978A-0280601B58A4}" destId="{C3F7B565-70FA-403F-BC42-977941D6E3D1}" srcOrd="0" destOrd="0" presId="urn:microsoft.com/office/officeart/2005/8/layout/list1"/>
    <dgm:cxn modelId="{5AE66D01-E28A-4F24-8446-51A649D0630B}" type="presParOf" srcId="{859C88A9-0A20-4EA1-978A-0280601B58A4}" destId="{6321DC6A-4630-4871-A46A-AB857602C9AD}" srcOrd="1" destOrd="0" presId="urn:microsoft.com/office/officeart/2005/8/layout/list1"/>
    <dgm:cxn modelId="{94EDE678-7612-415E-85AE-C10662D68893}" type="presParOf" srcId="{67359931-6B84-4675-AF54-9F4C8A01DF76}" destId="{8D5BFE74-5BBC-4F4A-AD21-E83EDD7AA693}" srcOrd="1" destOrd="0" presId="urn:microsoft.com/office/officeart/2005/8/layout/list1"/>
    <dgm:cxn modelId="{59C86629-9C45-49C8-9C45-138C0D153037}" type="presParOf" srcId="{67359931-6B84-4675-AF54-9F4C8A01DF76}" destId="{1E41CB92-C8D6-4578-88F6-2023FEEC5783}" srcOrd="2" destOrd="0" presId="urn:microsoft.com/office/officeart/2005/8/layout/list1"/>
    <dgm:cxn modelId="{901EFE0F-01EF-4BD1-B91E-5DE91D8843A7}" type="presParOf" srcId="{67359931-6B84-4675-AF54-9F4C8A01DF76}" destId="{8FC772A1-0769-4633-A4EF-75EE3A6C9C9F}" srcOrd="3" destOrd="0" presId="urn:microsoft.com/office/officeart/2005/8/layout/list1"/>
    <dgm:cxn modelId="{D98C43CB-11E6-4E24-B734-A2FCC265A9E3}" type="presParOf" srcId="{67359931-6B84-4675-AF54-9F4C8A01DF76}" destId="{48CEEA50-2683-4F6D-8138-A2B2493121B6}" srcOrd="4" destOrd="0" presId="urn:microsoft.com/office/officeart/2005/8/layout/list1"/>
    <dgm:cxn modelId="{9C67DFAD-36D2-473F-83CB-4A9C6B903710}" type="presParOf" srcId="{48CEEA50-2683-4F6D-8138-A2B2493121B6}" destId="{A4656B29-368F-4415-8F81-E0F072669D4F}" srcOrd="0" destOrd="0" presId="urn:microsoft.com/office/officeart/2005/8/layout/list1"/>
    <dgm:cxn modelId="{1E55AE30-F910-4383-99D9-225DFF680A30}" type="presParOf" srcId="{48CEEA50-2683-4F6D-8138-A2B2493121B6}" destId="{2283204D-E6D8-4E42-9ACD-F6B2BB3E3040}" srcOrd="1" destOrd="0" presId="urn:microsoft.com/office/officeart/2005/8/layout/list1"/>
    <dgm:cxn modelId="{BCA9BA5D-11B5-4E24-B7B2-A055057ADDA6}" type="presParOf" srcId="{67359931-6B84-4675-AF54-9F4C8A01DF76}" destId="{A3380720-4C34-469D-9B06-91B4C7A25859}" srcOrd="5" destOrd="0" presId="urn:microsoft.com/office/officeart/2005/8/layout/list1"/>
    <dgm:cxn modelId="{C9DBCC8F-EE0A-4A3F-A132-290291C3C2D4}" type="presParOf" srcId="{67359931-6B84-4675-AF54-9F4C8A01DF76}" destId="{119F3D65-9A56-4C58-8A70-6E91A8842296}" srcOrd="6" destOrd="0" presId="urn:microsoft.com/office/officeart/2005/8/layout/list1"/>
    <dgm:cxn modelId="{8CAE7774-3A64-4F0C-BB45-E67CDFFB895F}" type="presParOf" srcId="{67359931-6B84-4675-AF54-9F4C8A01DF76}" destId="{262B435A-EF9C-45D9-9C8E-5F7801F84D0A}" srcOrd="7" destOrd="0" presId="urn:microsoft.com/office/officeart/2005/8/layout/list1"/>
    <dgm:cxn modelId="{1E05D09A-B242-4C69-A2B7-4B2091908985}" type="presParOf" srcId="{67359931-6B84-4675-AF54-9F4C8A01DF76}" destId="{DE6A9314-C798-4061-8E51-6F0F97AB36DA}" srcOrd="8" destOrd="0" presId="urn:microsoft.com/office/officeart/2005/8/layout/list1"/>
    <dgm:cxn modelId="{2C6211CE-FAB5-4547-A0D7-6D72EE1DA9E3}" type="presParOf" srcId="{DE6A9314-C798-4061-8E51-6F0F97AB36DA}" destId="{E2921CA0-D290-4733-97D0-DE3A7B4D2EBA}" srcOrd="0" destOrd="0" presId="urn:microsoft.com/office/officeart/2005/8/layout/list1"/>
    <dgm:cxn modelId="{B069C547-079D-4255-B169-708141B1455B}" type="presParOf" srcId="{DE6A9314-C798-4061-8E51-6F0F97AB36DA}" destId="{1A7660BD-11AD-4762-A512-00D4CDFC0830}" srcOrd="1" destOrd="0" presId="urn:microsoft.com/office/officeart/2005/8/layout/list1"/>
    <dgm:cxn modelId="{D6ACEDD5-3138-4CA6-90CB-FCE6CAFB71E7}" type="presParOf" srcId="{67359931-6B84-4675-AF54-9F4C8A01DF76}" destId="{7954A6CE-0C13-4407-8F53-62B8AEA2D082}" srcOrd="9" destOrd="0" presId="urn:microsoft.com/office/officeart/2005/8/layout/list1"/>
    <dgm:cxn modelId="{EBC1D814-E5B1-4BF8-A4E9-8787AC310904}" type="presParOf" srcId="{67359931-6B84-4675-AF54-9F4C8A01DF76}" destId="{4E40B555-AE57-4AD1-BEBA-68CAF479B33D}" srcOrd="10" destOrd="0" presId="urn:microsoft.com/office/officeart/2005/8/layout/list1"/>
    <dgm:cxn modelId="{53E9BFCA-84AC-4D1E-A1D3-E71D51D0D573}" type="presParOf" srcId="{67359931-6B84-4675-AF54-9F4C8A01DF76}" destId="{C2C358D1-C2ED-47E4-9A28-2E4ECB6B9350}" srcOrd="11" destOrd="0" presId="urn:microsoft.com/office/officeart/2005/8/layout/list1"/>
    <dgm:cxn modelId="{2A32B808-568C-419E-9291-B98ED67DC530}" type="presParOf" srcId="{67359931-6B84-4675-AF54-9F4C8A01DF76}" destId="{5F9CBA11-56DD-4843-9A38-12F65E75BBA3}" srcOrd="12" destOrd="0" presId="urn:microsoft.com/office/officeart/2005/8/layout/list1"/>
    <dgm:cxn modelId="{A8B14366-2060-40AC-B0F8-C563901856E5}" type="presParOf" srcId="{5F9CBA11-56DD-4843-9A38-12F65E75BBA3}" destId="{F7439AA9-607C-4D5E-90A4-2D9851150888}" srcOrd="0" destOrd="0" presId="urn:microsoft.com/office/officeart/2005/8/layout/list1"/>
    <dgm:cxn modelId="{DCC9099F-DBAD-44FC-BE7B-33EB427D5FC9}" type="presParOf" srcId="{5F9CBA11-56DD-4843-9A38-12F65E75BBA3}" destId="{8A812A00-D264-4C82-B13D-3B8F369005DE}" srcOrd="1" destOrd="0" presId="urn:microsoft.com/office/officeart/2005/8/layout/list1"/>
    <dgm:cxn modelId="{3D6BB2BA-73F3-4E07-92B1-5239ACD25E20}" type="presParOf" srcId="{67359931-6B84-4675-AF54-9F4C8A01DF76}" destId="{A0AE38E8-3E69-4FDA-94F5-75BACAB6C882}" srcOrd="13" destOrd="0" presId="urn:microsoft.com/office/officeart/2005/8/layout/list1"/>
    <dgm:cxn modelId="{195FE6D9-80EB-48C8-BE2F-40D138FA8F57}" type="presParOf" srcId="{67359931-6B84-4675-AF54-9F4C8A01DF76}" destId="{C749096F-844F-4057-8B53-B5C53F13734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CB92-C8D6-4578-88F6-2023FEEC5783}">
      <dsp:nvSpPr>
        <dsp:cNvPr id="0" name=""/>
        <dsp:cNvSpPr/>
      </dsp:nvSpPr>
      <dsp:spPr>
        <a:xfrm>
          <a:off x="0" y="266331"/>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3:20-21</a:t>
          </a:r>
        </a:p>
      </dsp:txBody>
      <dsp:txXfrm>
        <a:off x="0" y="266331"/>
        <a:ext cx="8229600" cy="826875"/>
      </dsp:txXfrm>
    </dsp:sp>
    <dsp:sp modelId="{6321DC6A-4630-4871-A46A-AB857602C9AD}">
      <dsp:nvSpPr>
        <dsp:cNvPr id="0" name=""/>
        <dsp:cNvSpPr/>
      </dsp:nvSpPr>
      <dsp:spPr>
        <a:xfrm>
          <a:off x="411480" y="44931"/>
          <a:ext cx="6000884"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mj-lt"/>
            </a:rPr>
            <a:t>Treacherous Wife</a:t>
          </a:r>
        </a:p>
      </dsp:txBody>
      <dsp:txXfrm>
        <a:off x="433096" y="66547"/>
        <a:ext cx="5957652" cy="399568"/>
      </dsp:txXfrm>
    </dsp:sp>
    <dsp:sp modelId="{119F3D65-9A56-4C58-8A70-6E91A8842296}">
      <dsp:nvSpPr>
        <dsp:cNvPr id="0" name=""/>
        <dsp:cNvSpPr/>
      </dsp:nvSpPr>
      <dsp:spPr>
        <a:xfrm>
          <a:off x="0" y="1395606"/>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2:23-24; 13:27</a:t>
          </a:r>
        </a:p>
      </dsp:txBody>
      <dsp:txXfrm>
        <a:off x="0" y="1395606"/>
        <a:ext cx="8229600" cy="826875"/>
      </dsp:txXfrm>
    </dsp:sp>
    <dsp:sp modelId="{2283204D-E6D8-4E42-9ACD-F6B2BB3E3040}">
      <dsp:nvSpPr>
        <dsp:cNvPr id="0" name=""/>
        <dsp:cNvSpPr/>
      </dsp:nvSpPr>
      <dsp:spPr>
        <a:xfrm>
          <a:off x="411480" y="1174206"/>
          <a:ext cx="6000884"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Young Camel &amp; Wild Donkey</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433096" y="1195822"/>
        <a:ext cx="5957652" cy="399568"/>
      </dsp:txXfrm>
    </dsp:sp>
    <dsp:sp modelId="{4E40B555-AE57-4AD1-BEBA-68CAF479B33D}">
      <dsp:nvSpPr>
        <dsp:cNvPr id="0" name=""/>
        <dsp:cNvSpPr/>
      </dsp:nvSpPr>
      <dsp:spPr>
        <a:xfrm>
          <a:off x="0" y="2524881"/>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5:8</a:t>
          </a:r>
        </a:p>
      </dsp:txBody>
      <dsp:txXfrm>
        <a:off x="0" y="2524881"/>
        <a:ext cx="8229600" cy="826875"/>
      </dsp:txXfrm>
    </dsp:sp>
    <dsp:sp modelId="{1A7660BD-11AD-4762-A512-00D4CDFC0830}">
      <dsp:nvSpPr>
        <dsp:cNvPr id="0" name=""/>
        <dsp:cNvSpPr/>
      </dsp:nvSpPr>
      <dsp:spPr>
        <a:xfrm>
          <a:off x="411480" y="2303481"/>
          <a:ext cx="6000884"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a:effectLst>
                <a:outerShdw blurRad="38100" dist="38100" dir="2700000" algn="tl">
                  <a:srgbClr val="000000">
                    <a:alpha val="43137"/>
                  </a:srgbClr>
                </a:outerShdw>
              </a:effectLst>
              <a:latin typeface="Arial Black" panose="020B0A04020102020204"/>
              <a:ea typeface="+mn-ea"/>
              <a:cs typeface="+mn-cs"/>
            </a:rPr>
            <a:t>Lusty Stallion</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433096" y="2325097"/>
        <a:ext cx="5957652" cy="399568"/>
      </dsp:txXfrm>
    </dsp:sp>
    <dsp:sp modelId="{C749096F-844F-4057-8B53-B5C53F137341}">
      <dsp:nvSpPr>
        <dsp:cNvPr id="0" name=""/>
        <dsp:cNvSpPr/>
      </dsp:nvSpPr>
      <dsp:spPr>
        <a:xfrm>
          <a:off x="0" y="3654156"/>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3:2</a:t>
          </a:r>
        </a:p>
      </dsp:txBody>
      <dsp:txXfrm>
        <a:off x="0" y="3654156"/>
        <a:ext cx="8229600" cy="826875"/>
      </dsp:txXfrm>
    </dsp:sp>
    <dsp:sp modelId="{8A812A00-D264-4C82-B13D-3B8F369005DE}">
      <dsp:nvSpPr>
        <dsp:cNvPr id="0" name=""/>
        <dsp:cNvSpPr/>
      </dsp:nvSpPr>
      <dsp:spPr>
        <a:xfrm>
          <a:off x="411480" y="3432756"/>
          <a:ext cx="6000884"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Arabian</a:t>
          </a:r>
        </a:p>
      </dsp:txBody>
      <dsp:txXfrm>
        <a:off x="433096" y="3454372"/>
        <a:ext cx="5957652"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CB92-C8D6-4578-88F6-2023FEEC5783}">
      <dsp:nvSpPr>
        <dsp:cNvPr id="0" name=""/>
        <dsp:cNvSpPr/>
      </dsp:nvSpPr>
      <dsp:spPr>
        <a:xfrm>
          <a:off x="0" y="688543"/>
          <a:ext cx="8229600" cy="14529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93726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18:13-14</a:t>
          </a:r>
        </a:p>
      </dsp:txBody>
      <dsp:txXfrm>
        <a:off x="0" y="688543"/>
        <a:ext cx="8229600" cy="1452937"/>
      </dsp:txXfrm>
    </dsp:sp>
    <dsp:sp modelId="{6321DC6A-4630-4871-A46A-AB857602C9AD}">
      <dsp:nvSpPr>
        <dsp:cNvPr id="0" name=""/>
        <dsp:cNvSpPr/>
      </dsp:nvSpPr>
      <dsp:spPr>
        <a:xfrm>
          <a:off x="411480" y="24343"/>
          <a:ext cx="7169273" cy="1328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mj-lt"/>
            </a:rPr>
            <a:t>Snow Water for Strange Waters</a:t>
          </a:r>
        </a:p>
      </dsp:txBody>
      <dsp:txXfrm>
        <a:off x="476327" y="89190"/>
        <a:ext cx="7039579" cy="1198706"/>
      </dsp:txXfrm>
    </dsp:sp>
    <dsp:sp modelId="{119F3D65-9A56-4C58-8A70-6E91A8842296}">
      <dsp:nvSpPr>
        <dsp:cNvPr id="0" name=""/>
        <dsp:cNvSpPr/>
      </dsp:nvSpPr>
      <dsp:spPr>
        <a:xfrm>
          <a:off x="0" y="3048681"/>
          <a:ext cx="8229600" cy="14529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93726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18:15</a:t>
          </a:r>
        </a:p>
      </dsp:txBody>
      <dsp:txXfrm>
        <a:off x="0" y="3048681"/>
        <a:ext cx="8229600" cy="1452937"/>
      </dsp:txXfrm>
    </dsp:sp>
    <dsp:sp modelId="{2283204D-E6D8-4E42-9ACD-F6B2BB3E3040}">
      <dsp:nvSpPr>
        <dsp:cNvPr id="0" name=""/>
        <dsp:cNvSpPr/>
      </dsp:nvSpPr>
      <dsp:spPr>
        <a:xfrm>
          <a:off x="411480" y="2384481"/>
          <a:ext cx="6000884" cy="1328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Highway for Pathway</a:t>
          </a:r>
        </a:p>
      </dsp:txBody>
      <dsp:txXfrm>
        <a:off x="476327" y="2449328"/>
        <a:ext cx="5871190" cy="1198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CB92-C8D6-4578-88F6-2023FEEC5783}">
      <dsp:nvSpPr>
        <dsp:cNvPr id="0" name=""/>
        <dsp:cNvSpPr/>
      </dsp:nvSpPr>
      <dsp:spPr>
        <a:xfrm>
          <a:off x="0" y="266331"/>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4:11-12</a:t>
          </a:r>
        </a:p>
      </dsp:txBody>
      <dsp:txXfrm>
        <a:off x="0" y="266331"/>
        <a:ext cx="8229600" cy="826875"/>
      </dsp:txXfrm>
    </dsp:sp>
    <dsp:sp modelId="{6321DC6A-4630-4871-A46A-AB857602C9AD}">
      <dsp:nvSpPr>
        <dsp:cNvPr id="0" name=""/>
        <dsp:cNvSpPr/>
      </dsp:nvSpPr>
      <dsp:spPr>
        <a:xfrm>
          <a:off x="411480" y="44931"/>
          <a:ext cx="4384541"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mj-lt"/>
            </a:rPr>
            <a:t>Dry Desert Wind</a:t>
          </a:r>
        </a:p>
      </dsp:txBody>
      <dsp:txXfrm>
        <a:off x="433096" y="66547"/>
        <a:ext cx="4341309" cy="399568"/>
      </dsp:txXfrm>
    </dsp:sp>
    <dsp:sp modelId="{119F3D65-9A56-4C58-8A70-6E91A8842296}">
      <dsp:nvSpPr>
        <dsp:cNvPr id="0" name=""/>
        <dsp:cNvSpPr/>
      </dsp:nvSpPr>
      <dsp:spPr>
        <a:xfrm>
          <a:off x="0" y="1395606"/>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4:31; 22:22-23</a:t>
          </a:r>
        </a:p>
      </dsp:txBody>
      <dsp:txXfrm>
        <a:off x="0" y="1395606"/>
        <a:ext cx="8229600" cy="826875"/>
      </dsp:txXfrm>
    </dsp:sp>
    <dsp:sp modelId="{2283204D-E6D8-4E42-9ACD-F6B2BB3E3040}">
      <dsp:nvSpPr>
        <dsp:cNvPr id="0" name=""/>
        <dsp:cNvSpPr/>
      </dsp:nvSpPr>
      <dsp:spPr>
        <a:xfrm>
          <a:off x="411480" y="1174206"/>
          <a:ext cx="4334711"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Woman In Labor</a:t>
          </a:r>
        </a:p>
      </dsp:txBody>
      <dsp:txXfrm>
        <a:off x="433096" y="1195822"/>
        <a:ext cx="4291479" cy="399568"/>
      </dsp:txXfrm>
    </dsp:sp>
    <dsp:sp modelId="{4E40B555-AE57-4AD1-BEBA-68CAF479B33D}">
      <dsp:nvSpPr>
        <dsp:cNvPr id="0" name=""/>
        <dsp:cNvSpPr/>
      </dsp:nvSpPr>
      <dsp:spPr>
        <a:xfrm>
          <a:off x="0" y="2524881"/>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6:9</a:t>
          </a:r>
        </a:p>
      </dsp:txBody>
      <dsp:txXfrm>
        <a:off x="0" y="2524881"/>
        <a:ext cx="8229600" cy="826875"/>
      </dsp:txXfrm>
    </dsp:sp>
    <dsp:sp modelId="{1A7660BD-11AD-4762-A512-00D4CDFC0830}">
      <dsp:nvSpPr>
        <dsp:cNvPr id="0" name=""/>
        <dsp:cNvSpPr/>
      </dsp:nvSpPr>
      <dsp:spPr>
        <a:xfrm>
          <a:off x="411480" y="2303481"/>
          <a:ext cx="4334653"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Gleaning Of Grapes</a:t>
          </a:r>
        </a:p>
      </dsp:txBody>
      <dsp:txXfrm>
        <a:off x="433096" y="2325097"/>
        <a:ext cx="4291421" cy="399568"/>
      </dsp:txXfrm>
    </dsp:sp>
    <dsp:sp modelId="{C749096F-844F-4057-8B53-B5C53F137341}">
      <dsp:nvSpPr>
        <dsp:cNvPr id="0" name=""/>
        <dsp:cNvSpPr/>
      </dsp:nvSpPr>
      <dsp:spPr>
        <a:xfrm>
          <a:off x="0" y="3654156"/>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13:12-22</a:t>
          </a:r>
        </a:p>
      </dsp:txBody>
      <dsp:txXfrm>
        <a:off x="0" y="3654156"/>
        <a:ext cx="8229600" cy="826875"/>
      </dsp:txXfrm>
    </dsp:sp>
    <dsp:sp modelId="{8A812A00-D264-4C82-B13D-3B8F369005DE}">
      <dsp:nvSpPr>
        <dsp:cNvPr id="0" name=""/>
        <dsp:cNvSpPr/>
      </dsp:nvSpPr>
      <dsp:spPr>
        <a:xfrm>
          <a:off x="411480" y="3432756"/>
          <a:ext cx="4297785"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err="1">
              <a:effectLst>
                <a:outerShdw blurRad="38100" dist="38100" dir="2700000" algn="tl">
                  <a:srgbClr val="000000">
                    <a:alpha val="43137"/>
                  </a:srgbClr>
                </a:outerShdw>
              </a:effectLst>
              <a:latin typeface="Arial Black" panose="020B0A04020102020204"/>
              <a:ea typeface="+mn-ea"/>
              <a:cs typeface="+mn-cs"/>
            </a:rPr>
            <a:t>Stumblingblocks</a:t>
          </a: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433096" y="3454372"/>
        <a:ext cx="4254553"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CB92-C8D6-4578-88F6-2023FEEC5783}">
      <dsp:nvSpPr>
        <dsp:cNvPr id="0" name=""/>
        <dsp:cNvSpPr/>
      </dsp:nvSpPr>
      <dsp:spPr>
        <a:xfrm>
          <a:off x="0" y="266331"/>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21:13-14</a:t>
          </a:r>
        </a:p>
      </dsp:txBody>
      <dsp:txXfrm>
        <a:off x="0" y="266331"/>
        <a:ext cx="8229600" cy="826875"/>
      </dsp:txXfrm>
    </dsp:sp>
    <dsp:sp modelId="{6321DC6A-4630-4871-A46A-AB857602C9AD}">
      <dsp:nvSpPr>
        <dsp:cNvPr id="0" name=""/>
        <dsp:cNvSpPr/>
      </dsp:nvSpPr>
      <dsp:spPr>
        <a:xfrm>
          <a:off x="411480" y="44931"/>
          <a:ext cx="4596939"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mj-lt"/>
            </a:rPr>
            <a:t>Forest Fire</a:t>
          </a:r>
        </a:p>
      </dsp:txBody>
      <dsp:txXfrm>
        <a:off x="433096" y="66547"/>
        <a:ext cx="4553707" cy="399568"/>
      </dsp:txXfrm>
    </dsp:sp>
    <dsp:sp modelId="{119F3D65-9A56-4C58-8A70-6E91A8842296}">
      <dsp:nvSpPr>
        <dsp:cNvPr id="0" name=""/>
        <dsp:cNvSpPr/>
      </dsp:nvSpPr>
      <dsp:spPr>
        <a:xfrm>
          <a:off x="0" y="1395606"/>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23:19-20; 30:23-24</a:t>
          </a:r>
        </a:p>
      </dsp:txBody>
      <dsp:txXfrm>
        <a:off x="0" y="1395606"/>
        <a:ext cx="8229600" cy="826875"/>
      </dsp:txXfrm>
    </dsp:sp>
    <dsp:sp modelId="{2283204D-E6D8-4E42-9ACD-F6B2BB3E3040}">
      <dsp:nvSpPr>
        <dsp:cNvPr id="0" name=""/>
        <dsp:cNvSpPr/>
      </dsp:nvSpPr>
      <dsp:spPr>
        <a:xfrm>
          <a:off x="411480" y="1174206"/>
          <a:ext cx="4615431"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Violent Whirlwind</a:t>
          </a:r>
        </a:p>
      </dsp:txBody>
      <dsp:txXfrm>
        <a:off x="433096" y="1195822"/>
        <a:ext cx="4572199" cy="399568"/>
      </dsp:txXfrm>
    </dsp:sp>
    <dsp:sp modelId="{4E40B555-AE57-4AD1-BEBA-68CAF479B33D}">
      <dsp:nvSpPr>
        <dsp:cNvPr id="0" name=""/>
        <dsp:cNvSpPr/>
      </dsp:nvSpPr>
      <dsp:spPr>
        <a:xfrm>
          <a:off x="0" y="2524881"/>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30:12-15</a:t>
          </a:r>
        </a:p>
      </dsp:txBody>
      <dsp:txXfrm>
        <a:off x="0" y="2524881"/>
        <a:ext cx="8229600" cy="826875"/>
      </dsp:txXfrm>
    </dsp:sp>
    <dsp:sp modelId="{1A7660BD-11AD-4762-A512-00D4CDFC0830}">
      <dsp:nvSpPr>
        <dsp:cNvPr id="0" name=""/>
        <dsp:cNvSpPr/>
      </dsp:nvSpPr>
      <dsp:spPr>
        <a:xfrm>
          <a:off x="411480" y="2303481"/>
          <a:ext cx="4560013"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Incurable Wound</a:t>
          </a:r>
        </a:p>
      </dsp:txBody>
      <dsp:txXfrm>
        <a:off x="433096" y="2325097"/>
        <a:ext cx="4516781" cy="399568"/>
      </dsp:txXfrm>
    </dsp:sp>
    <dsp:sp modelId="{C749096F-844F-4057-8B53-B5C53F137341}">
      <dsp:nvSpPr>
        <dsp:cNvPr id="0" name=""/>
        <dsp:cNvSpPr/>
      </dsp:nvSpPr>
      <dsp:spPr>
        <a:xfrm>
          <a:off x="0" y="3654156"/>
          <a:ext cx="8229600" cy="826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5:6</a:t>
          </a:r>
        </a:p>
      </dsp:txBody>
      <dsp:txXfrm>
        <a:off x="0" y="3654156"/>
        <a:ext cx="8229600" cy="826875"/>
      </dsp:txXfrm>
    </dsp:sp>
    <dsp:sp modelId="{8A812A00-D264-4C82-B13D-3B8F369005DE}">
      <dsp:nvSpPr>
        <dsp:cNvPr id="0" name=""/>
        <dsp:cNvSpPr/>
      </dsp:nvSpPr>
      <dsp:spPr>
        <a:xfrm>
          <a:off x="411480" y="3432756"/>
          <a:ext cx="4601547"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Ravenous Devouring</a:t>
          </a:r>
        </a:p>
      </dsp:txBody>
      <dsp:txXfrm>
        <a:off x="433096" y="3454372"/>
        <a:ext cx="4558315"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CB92-C8D6-4578-88F6-2023FEEC5783}">
      <dsp:nvSpPr>
        <dsp:cNvPr id="0" name=""/>
        <dsp:cNvSpPr/>
      </dsp:nvSpPr>
      <dsp:spPr>
        <a:xfrm>
          <a:off x="0" y="372531"/>
          <a:ext cx="8229600" cy="929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13:26; cf. Ezek. 16:37-38</a:t>
          </a:r>
        </a:p>
      </dsp:txBody>
      <dsp:txXfrm>
        <a:off x="0" y="372531"/>
        <a:ext cx="8229600" cy="929250"/>
      </dsp:txXfrm>
    </dsp:sp>
    <dsp:sp modelId="{6321DC6A-4630-4871-A46A-AB857602C9AD}">
      <dsp:nvSpPr>
        <dsp:cNvPr id="0" name=""/>
        <dsp:cNvSpPr/>
      </dsp:nvSpPr>
      <dsp:spPr>
        <a:xfrm>
          <a:off x="411480" y="77331"/>
          <a:ext cx="6074736"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mj-lt"/>
            </a:rPr>
            <a:t>Exposure Of Nakedness</a:t>
          </a:r>
        </a:p>
      </dsp:txBody>
      <dsp:txXfrm>
        <a:off x="440301" y="106152"/>
        <a:ext cx="6017094" cy="532758"/>
      </dsp:txXfrm>
    </dsp:sp>
    <dsp:sp modelId="{119F3D65-9A56-4C58-8A70-6E91A8842296}">
      <dsp:nvSpPr>
        <dsp:cNvPr id="0" name=""/>
        <dsp:cNvSpPr/>
      </dsp:nvSpPr>
      <dsp:spPr>
        <a:xfrm>
          <a:off x="0" y="1704981"/>
          <a:ext cx="8229600" cy="929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Jer. 4:23-24</a:t>
          </a:r>
        </a:p>
      </dsp:txBody>
      <dsp:txXfrm>
        <a:off x="0" y="1704981"/>
        <a:ext cx="8229600" cy="929250"/>
      </dsp:txXfrm>
    </dsp:sp>
    <dsp:sp modelId="{2283204D-E6D8-4E42-9ACD-F6B2BB3E3040}">
      <dsp:nvSpPr>
        <dsp:cNvPr id="0" name=""/>
        <dsp:cNvSpPr/>
      </dsp:nvSpPr>
      <dsp:spPr>
        <a:xfrm>
          <a:off x="411480" y="1409781"/>
          <a:ext cx="6000884"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Black" panose="020B0A04020102020204"/>
              <a:ea typeface="+mn-ea"/>
              <a:cs typeface="+mn-cs"/>
            </a:rPr>
            <a:t>Cosmic Cataclysm</a:t>
          </a:r>
        </a:p>
      </dsp:txBody>
      <dsp:txXfrm>
        <a:off x="440301" y="1438602"/>
        <a:ext cx="5943242" cy="532758"/>
      </dsp:txXfrm>
    </dsp:sp>
    <dsp:sp modelId="{4E40B555-AE57-4AD1-BEBA-68CAF479B33D}">
      <dsp:nvSpPr>
        <dsp:cNvPr id="0" name=""/>
        <dsp:cNvSpPr/>
      </dsp:nvSpPr>
      <dsp:spPr>
        <a:xfrm>
          <a:off x="0" y="3037431"/>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3037431"/>
        <a:ext cx="8229600" cy="504000"/>
      </dsp:txXfrm>
    </dsp:sp>
    <dsp:sp modelId="{1A7660BD-11AD-4762-A512-00D4CDFC0830}">
      <dsp:nvSpPr>
        <dsp:cNvPr id="0" name=""/>
        <dsp:cNvSpPr/>
      </dsp:nvSpPr>
      <dsp:spPr>
        <a:xfrm>
          <a:off x="411480" y="2742231"/>
          <a:ext cx="6000884"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440301" y="2771052"/>
        <a:ext cx="5943242" cy="532758"/>
      </dsp:txXfrm>
    </dsp:sp>
    <dsp:sp modelId="{C749096F-844F-4057-8B53-B5C53F137341}">
      <dsp:nvSpPr>
        <dsp:cNvPr id="0" name=""/>
        <dsp:cNvSpPr/>
      </dsp:nvSpPr>
      <dsp:spPr>
        <a:xfrm>
          <a:off x="0" y="3944631"/>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16560" rIns="638708" bIns="177800" numCol="1" spcCol="1270" anchor="t" anchorCtr="0">
          <a:noAutofit/>
        </a:bodyPr>
        <a:lstStyle/>
        <a:p>
          <a:pPr marL="228600" lvl="1" indent="-228600" algn="l" defTabSz="1111250">
            <a:lnSpc>
              <a:spcPct val="90000"/>
            </a:lnSpc>
            <a:spcBef>
              <a:spcPct val="0"/>
            </a:spcBef>
            <a:spcAft>
              <a:spcPct val="15000"/>
            </a:spcAft>
            <a:buChar char="•"/>
          </a:pPr>
          <a:endParaRPr lang="en-US" sz="2500" kern="1200" dirty="0"/>
        </a:p>
      </dsp:txBody>
      <dsp:txXfrm>
        <a:off x="0" y="3944631"/>
        <a:ext cx="8229600" cy="504000"/>
      </dsp:txXfrm>
    </dsp:sp>
    <dsp:sp modelId="{8A812A00-D264-4C82-B13D-3B8F369005DE}">
      <dsp:nvSpPr>
        <dsp:cNvPr id="0" name=""/>
        <dsp:cNvSpPr/>
      </dsp:nvSpPr>
      <dsp:spPr>
        <a:xfrm>
          <a:off x="411480" y="3649431"/>
          <a:ext cx="6000884"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endParaRPr lang="en-US" sz="2800" kern="1200" dirty="0">
            <a:effectLst>
              <a:outerShdw blurRad="38100" dist="38100" dir="2700000" algn="tl">
                <a:srgbClr val="000000">
                  <a:alpha val="43137"/>
                </a:srgbClr>
              </a:outerShdw>
            </a:effectLst>
            <a:latin typeface="Arial Black" panose="020B0A04020102020204"/>
            <a:ea typeface="+mn-ea"/>
            <a:cs typeface="+mn-cs"/>
          </a:endParaRPr>
        </a:p>
      </dsp:txBody>
      <dsp:txXfrm>
        <a:off x="440301" y="3678252"/>
        <a:ext cx="5943242"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69DC9-C736-4B30-8A97-05E7B6F9280A}" type="datetimeFigureOut">
              <a:rPr lang="en-US" smtClean="0"/>
              <a:t>3/2/2017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1F4EE-0224-4F89-8A30-79488F88C08F}" type="slidenum">
              <a:rPr lang="en-US" smtClean="0"/>
              <a:t>‹#›</a:t>
            </a:fld>
            <a:endParaRPr lang="en-US"/>
          </a:p>
        </p:txBody>
      </p:sp>
    </p:spTree>
    <p:extLst>
      <p:ext uri="{BB962C8B-B14F-4D97-AF65-F5344CB8AC3E}">
        <p14:creationId xmlns:p14="http://schemas.microsoft.com/office/powerpoint/2010/main" val="154864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2</a:t>
            </a:fld>
            <a:endParaRPr lang="en-US"/>
          </a:p>
        </p:txBody>
      </p:sp>
    </p:spTree>
    <p:extLst>
      <p:ext uri="{BB962C8B-B14F-4D97-AF65-F5344CB8AC3E}">
        <p14:creationId xmlns:p14="http://schemas.microsoft.com/office/powerpoint/2010/main" val="29792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69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26</a:t>
            </a:fld>
            <a:endParaRPr lang="en-US"/>
          </a:p>
        </p:txBody>
      </p:sp>
    </p:spTree>
    <p:extLst>
      <p:ext uri="{BB962C8B-B14F-4D97-AF65-F5344CB8AC3E}">
        <p14:creationId xmlns:p14="http://schemas.microsoft.com/office/powerpoint/2010/main" val="324095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29</a:t>
            </a:fld>
            <a:endParaRPr lang="en-US"/>
          </a:p>
        </p:txBody>
      </p:sp>
    </p:spTree>
    <p:extLst>
      <p:ext uri="{BB962C8B-B14F-4D97-AF65-F5344CB8AC3E}">
        <p14:creationId xmlns:p14="http://schemas.microsoft.com/office/powerpoint/2010/main" val="198589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30</a:t>
            </a:fld>
            <a:endParaRPr lang="en-US"/>
          </a:p>
        </p:txBody>
      </p:sp>
    </p:spTree>
    <p:extLst>
      <p:ext uri="{BB962C8B-B14F-4D97-AF65-F5344CB8AC3E}">
        <p14:creationId xmlns:p14="http://schemas.microsoft.com/office/powerpoint/2010/main" val="247257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33</a:t>
            </a:fld>
            <a:endParaRPr lang="en-US"/>
          </a:p>
        </p:txBody>
      </p:sp>
    </p:spTree>
    <p:extLst>
      <p:ext uri="{BB962C8B-B14F-4D97-AF65-F5344CB8AC3E}">
        <p14:creationId xmlns:p14="http://schemas.microsoft.com/office/powerpoint/2010/main" val="67894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34</a:t>
            </a:fld>
            <a:endParaRPr lang="en-US"/>
          </a:p>
        </p:txBody>
      </p:sp>
    </p:spTree>
    <p:extLst>
      <p:ext uri="{BB962C8B-B14F-4D97-AF65-F5344CB8AC3E}">
        <p14:creationId xmlns:p14="http://schemas.microsoft.com/office/powerpoint/2010/main" val="207016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35</a:t>
            </a:fld>
            <a:endParaRPr lang="en-US"/>
          </a:p>
        </p:txBody>
      </p:sp>
    </p:spTree>
    <p:extLst>
      <p:ext uri="{BB962C8B-B14F-4D97-AF65-F5344CB8AC3E}">
        <p14:creationId xmlns:p14="http://schemas.microsoft.com/office/powerpoint/2010/main" val="2804321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36</a:t>
            </a:fld>
            <a:endParaRPr lang="en-US"/>
          </a:p>
        </p:txBody>
      </p:sp>
    </p:spTree>
    <p:extLst>
      <p:ext uri="{BB962C8B-B14F-4D97-AF65-F5344CB8AC3E}">
        <p14:creationId xmlns:p14="http://schemas.microsoft.com/office/powerpoint/2010/main" val="413068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37</a:t>
            </a:fld>
            <a:endParaRPr lang="en-US"/>
          </a:p>
        </p:txBody>
      </p:sp>
    </p:spTree>
    <p:extLst>
      <p:ext uri="{BB962C8B-B14F-4D97-AF65-F5344CB8AC3E}">
        <p14:creationId xmlns:p14="http://schemas.microsoft.com/office/powerpoint/2010/main" val="3329645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38</a:t>
            </a:fld>
            <a:endParaRPr lang="en-US"/>
          </a:p>
        </p:txBody>
      </p:sp>
    </p:spTree>
    <p:extLst>
      <p:ext uri="{BB962C8B-B14F-4D97-AF65-F5344CB8AC3E}">
        <p14:creationId xmlns:p14="http://schemas.microsoft.com/office/powerpoint/2010/main" val="399641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DBC1E-68E1-4775-A178-53A425863FF6}" type="slidenum">
              <a:rPr lang="en-US">
                <a:solidFill>
                  <a:srgbClr val="000000"/>
                </a:solidFill>
              </a:rPr>
              <a:pPr/>
              <a:t>6</a:t>
            </a:fld>
            <a:endParaRPr lang="en-US">
              <a:solidFill>
                <a:srgbClr val="000000"/>
              </a:solidFill>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2914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39</a:t>
            </a:fld>
            <a:endParaRPr lang="en-US"/>
          </a:p>
        </p:txBody>
      </p:sp>
    </p:spTree>
    <p:extLst>
      <p:ext uri="{BB962C8B-B14F-4D97-AF65-F5344CB8AC3E}">
        <p14:creationId xmlns:p14="http://schemas.microsoft.com/office/powerpoint/2010/main" val="452977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40</a:t>
            </a:fld>
            <a:endParaRPr lang="en-US"/>
          </a:p>
        </p:txBody>
      </p:sp>
    </p:spTree>
    <p:extLst>
      <p:ext uri="{BB962C8B-B14F-4D97-AF65-F5344CB8AC3E}">
        <p14:creationId xmlns:p14="http://schemas.microsoft.com/office/powerpoint/2010/main" val="395448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41</a:t>
            </a:fld>
            <a:endParaRPr lang="en-US"/>
          </a:p>
        </p:txBody>
      </p:sp>
    </p:spTree>
    <p:extLst>
      <p:ext uri="{BB962C8B-B14F-4D97-AF65-F5344CB8AC3E}">
        <p14:creationId xmlns:p14="http://schemas.microsoft.com/office/powerpoint/2010/main" val="178982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42</a:t>
            </a:fld>
            <a:endParaRPr lang="en-US"/>
          </a:p>
        </p:txBody>
      </p:sp>
    </p:spTree>
    <p:extLst>
      <p:ext uri="{BB962C8B-B14F-4D97-AF65-F5344CB8AC3E}">
        <p14:creationId xmlns:p14="http://schemas.microsoft.com/office/powerpoint/2010/main" val="1166194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43</a:t>
            </a:fld>
            <a:endParaRPr lang="en-US"/>
          </a:p>
        </p:txBody>
      </p:sp>
    </p:spTree>
    <p:extLst>
      <p:ext uri="{BB962C8B-B14F-4D97-AF65-F5344CB8AC3E}">
        <p14:creationId xmlns:p14="http://schemas.microsoft.com/office/powerpoint/2010/main" val="818190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47</a:t>
            </a:fld>
            <a:endParaRPr lang="en-US"/>
          </a:p>
        </p:txBody>
      </p:sp>
    </p:spTree>
    <p:extLst>
      <p:ext uri="{BB962C8B-B14F-4D97-AF65-F5344CB8AC3E}">
        <p14:creationId xmlns:p14="http://schemas.microsoft.com/office/powerpoint/2010/main" val="482655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51</a:t>
            </a:fld>
            <a:endParaRPr lang="en-US"/>
          </a:p>
        </p:txBody>
      </p:sp>
    </p:spTree>
    <p:extLst>
      <p:ext uri="{BB962C8B-B14F-4D97-AF65-F5344CB8AC3E}">
        <p14:creationId xmlns:p14="http://schemas.microsoft.com/office/powerpoint/2010/main" val="2350267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52</a:t>
            </a:fld>
            <a:endParaRPr lang="en-US"/>
          </a:p>
        </p:txBody>
      </p:sp>
    </p:spTree>
    <p:extLst>
      <p:ext uri="{BB962C8B-B14F-4D97-AF65-F5344CB8AC3E}">
        <p14:creationId xmlns:p14="http://schemas.microsoft.com/office/powerpoint/2010/main" val="2966445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53</a:t>
            </a:fld>
            <a:endParaRPr lang="en-US"/>
          </a:p>
        </p:txBody>
      </p:sp>
    </p:spTree>
    <p:extLst>
      <p:ext uri="{BB962C8B-B14F-4D97-AF65-F5344CB8AC3E}">
        <p14:creationId xmlns:p14="http://schemas.microsoft.com/office/powerpoint/2010/main" val="409947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54</a:t>
            </a:fld>
            <a:endParaRPr lang="en-US"/>
          </a:p>
        </p:txBody>
      </p:sp>
    </p:spTree>
    <p:extLst>
      <p:ext uri="{BB962C8B-B14F-4D97-AF65-F5344CB8AC3E}">
        <p14:creationId xmlns:p14="http://schemas.microsoft.com/office/powerpoint/2010/main" val="1829654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48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56</a:t>
            </a:fld>
            <a:endParaRPr lang="en-US"/>
          </a:p>
        </p:txBody>
      </p:sp>
    </p:spTree>
    <p:extLst>
      <p:ext uri="{BB962C8B-B14F-4D97-AF65-F5344CB8AC3E}">
        <p14:creationId xmlns:p14="http://schemas.microsoft.com/office/powerpoint/2010/main" val="846255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482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B7A4B0-C641-4DA6-BDFD-E3474EF632B5}" type="slidenum">
              <a:rPr lang="en-US" smtClean="0"/>
              <a:pPr/>
              <a:t>58</a:t>
            </a:fld>
            <a:endParaRPr lang="en-US"/>
          </a:p>
        </p:txBody>
      </p:sp>
    </p:spTree>
    <p:extLst>
      <p:ext uri="{BB962C8B-B14F-4D97-AF65-F5344CB8AC3E}">
        <p14:creationId xmlns:p14="http://schemas.microsoft.com/office/powerpoint/2010/main" val="392178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74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15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82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43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7A4B0-C641-4DA6-BDFD-E3474EF63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09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AA5250-038E-45F2-B5A0-C57C9C964BD8}" type="datetime1">
              <a:rPr lang="en-US" smtClean="0"/>
              <a:t>3/2/2017</a:t>
            </a:fld>
            <a:endParaRPr lang="en-US"/>
          </a:p>
        </p:txBody>
      </p:sp>
      <p:sp>
        <p:nvSpPr>
          <p:cNvPr id="5" name="Footer Placeholder 4"/>
          <p:cNvSpPr>
            <a:spLocks noGrp="1"/>
          </p:cNvSpPr>
          <p:nvPr>
            <p:ph type="ftr" sz="quarter" idx="11"/>
          </p:nvPr>
        </p:nvSpPr>
        <p:spPr/>
        <p:txBody>
          <a:bodyPr/>
          <a:lstStyle/>
          <a:p>
            <a:r>
              <a:rPr lang="en-US"/>
              <a:t>Kevin Kay</a:t>
            </a:r>
            <a:endParaRPr lang="en-US" dirty="0"/>
          </a:p>
        </p:txBody>
      </p:sp>
      <p:sp>
        <p:nvSpPr>
          <p:cNvPr id="6" name="Slide Number Placeholder 5"/>
          <p:cNvSpPr>
            <a:spLocks noGrp="1"/>
          </p:cNvSpPr>
          <p:nvPr>
            <p:ph type="sldNum" sz="quarter" idx="12"/>
          </p:nvPr>
        </p:nvSpPr>
        <p:spPr/>
        <p:txBody>
          <a:bodyPr/>
          <a:lstStyle/>
          <a:p>
            <a:fld id="{27F658CE-3C2C-4608-AB25-6B872F7423A4}" type="slidenum">
              <a:rPr lang="en-US" smtClean="0"/>
              <a:pPr/>
              <a:t>‹#›</a:t>
            </a:fld>
            <a:endParaRPr lang="en-US" dirty="0"/>
          </a:p>
        </p:txBody>
      </p:sp>
    </p:spTree>
    <p:extLst>
      <p:ext uri="{BB962C8B-B14F-4D97-AF65-F5344CB8AC3E}">
        <p14:creationId xmlns:p14="http://schemas.microsoft.com/office/powerpoint/2010/main" val="1489069607"/>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F4BD4-8A0F-4368-8C6F-CF44AFD0D652}" type="datetime1">
              <a:rPr lang="en-US" smtClean="0"/>
              <a:t>3/2/2017</a:t>
            </a:fld>
            <a:endParaRPr lang="en-US"/>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381972577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A24C85-5C65-4230-9A26-9FDAB5B6EE02}" type="datetime1">
              <a:rPr lang="en-US" smtClean="0"/>
              <a:t>3/2/2017</a:t>
            </a:fld>
            <a:endParaRPr lang="en-US"/>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193744814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85C51-44AA-4054-8204-B3FBB358B4C7}" type="datetime1">
              <a:rPr lang="en-US" smtClean="0"/>
              <a:t>3/2/2017</a:t>
            </a:fld>
            <a:endParaRPr lang="en-US"/>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63603524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1A04D9-CF83-4DFA-9201-1A670CDC5A90}" type="datetime1">
              <a:rPr lang="en-US" smtClean="0"/>
              <a:t>3/2/2017</a:t>
            </a:fld>
            <a:endParaRPr lang="en-US"/>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2755644145"/>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1726-042A-4246-AA5C-B76703F4CE24}" type="datetime1">
              <a:rPr lang="en-US" smtClean="0"/>
              <a:t>3/2/2017</a:t>
            </a:fld>
            <a:endParaRPr lang="en-US"/>
          </a:p>
        </p:txBody>
      </p:sp>
      <p:sp>
        <p:nvSpPr>
          <p:cNvPr id="6" name="Footer Placeholder 5"/>
          <p:cNvSpPr>
            <a:spLocks noGrp="1"/>
          </p:cNvSpPr>
          <p:nvPr>
            <p:ph type="ftr" sz="quarter" idx="11"/>
          </p:nvPr>
        </p:nvSpPr>
        <p:spPr/>
        <p:txBody>
          <a:bodyPr/>
          <a:lstStyle/>
          <a:p>
            <a:r>
              <a:rPr lang="en-US"/>
              <a:t>Kevin Kay</a:t>
            </a:r>
          </a:p>
        </p:txBody>
      </p:sp>
      <p:sp>
        <p:nvSpPr>
          <p:cNvPr id="7" name="Slide Number Placeholder 6"/>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218582613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DB67A2-F40F-4ABA-8CA5-42E01B6E280B}" type="datetime1">
              <a:rPr lang="en-US" smtClean="0"/>
              <a:t>3/2/2017</a:t>
            </a:fld>
            <a:endParaRPr lang="en-US"/>
          </a:p>
        </p:txBody>
      </p:sp>
      <p:sp>
        <p:nvSpPr>
          <p:cNvPr id="8" name="Footer Placeholder 7"/>
          <p:cNvSpPr>
            <a:spLocks noGrp="1"/>
          </p:cNvSpPr>
          <p:nvPr>
            <p:ph type="ftr" sz="quarter" idx="11"/>
          </p:nvPr>
        </p:nvSpPr>
        <p:spPr/>
        <p:txBody>
          <a:bodyPr/>
          <a:lstStyle/>
          <a:p>
            <a:r>
              <a:rPr lang="en-US"/>
              <a:t>Kevin Kay</a:t>
            </a:r>
          </a:p>
        </p:txBody>
      </p:sp>
      <p:sp>
        <p:nvSpPr>
          <p:cNvPr id="9" name="Slide Number Placeholder 8"/>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125818649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25043F-8CF2-4A23-AC4E-050A094D17B6}" type="datetime1">
              <a:rPr lang="en-US" smtClean="0"/>
              <a:t>3/2/2017</a:t>
            </a:fld>
            <a:endParaRPr lang="en-US"/>
          </a:p>
        </p:txBody>
      </p:sp>
      <p:sp>
        <p:nvSpPr>
          <p:cNvPr id="4" name="Footer Placeholder 3"/>
          <p:cNvSpPr>
            <a:spLocks noGrp="1"/>
          </p:cNvSpPr>
          <p:nvPr>
            <p:ph type="ftr" sz="quarter" idx="11"/>
          </p:nvPr>
        </p:nvSpPr>
        <p:spPr/>
        <p:txBody>
          <a:bodyPr/>
          <a:lstStyle/>
          <a:p>
            <a:r>
              <a:rPr lang="en-US"/>
              <a:t>Kevin Kay</a:t>
            </a:r>
          </a:p>
        </p:txBody>
      </p:sp>
      <p:sp>
        <p:nvSpPr>
          <p:cNvPr id="5" name="Slide Number Placeholder 4"/>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20537240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B7B65-11FD-426F-AC63-4986CB6B7A98}" type="datetime1">
              <a:rPr lang="en-US" smtClean="0"/>
              <a:t>3/2/2017</a:t>
            </a:fld>
            <a:endParaRPr lang="en-US"/>
          </a:p>
        </p:txBody>
      </p:sp>
      <p:sp>
        <p:nvSpPr>
          <p:cNvPr id="3" name="Footer Placeholder 2"/>
          <p:cNvSpPr>
            <a:spLocks noGrp="1"/>
          </p:cNvSpPr>
          <p:nvPr>
            <p:ph type="ftr" sz="quarter" idx="11"/>
          </p:nvPr>
        </p:nvSpPr>
        <p:spPr/>
        <p:txBody>
          <a:bodyPr/>
          <a:lstStyle/>
          <a:p>
            <a:r>
              <a:rPr lang="en-US"/>
              <a:t>Kevin Kay</a:t>
            </a:r>
          </a:p>
        </p:txBody>
      </p:sp>
      <p:sp>
        <p:nvSpPr>
          <p:cNvPr id="4" name="Slide Number Placeholder 3"/>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68733260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82683C-6C07-4DC5-AB0A-BA5939A42B40}" type="datetime1">
              <a:rPr lang="en-US" smtClean="0"/>
              <a:t>3/2/2017</a:t>
            </a:fld>
            <a:endParaRPr lang="en-US"/>
          </a:p>
        </p:txBody>
      </p:sp>
      <p:sp>
        <p:nvSpPr>
          <p:cNvPr id="6" name="Footer Placeholder 5"/>
          <p:cNvSpPr>
            <a:spLocks noGrp="1"/>
          </p:cNvSpPr>
          <p:nvPr>
            <p:ph type="ftr" sz="quarter" idx="11"/>
          </p:nvPr>
        </p:nvSpPr>
        <p:spPr/>
        <p:txBody>
          <a:bodyPr/>
          <a:lstStyle/>
          <a:p>
            <a:r>
              <a:rPr lang="en-US"/>
              <a:t>Kevin Kay</a:t>
            </a:r>
          </a:p>
        </p:txBody>
      </p:sp>
      <p:sp>
        <p:nvSpPr>
          <p:cNvPr id="7" name="Slide Number Placeholder 6"/>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64222605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CBC4E4E-274F-4A3C-B9FC-331127E07441}" type="datetime1">
              <a:rPr lang="en-US" smtClean="0"/>
              <a:t>3/2/2017</a:t>
            </a:fld>
            <a:endParaRPr lang="en-US"/>
          </a:p>
        </p:txBody>
      </p:sp>
      <p:sp>
        <p:nvSpPr>
          <p:cNvPr id="6" name="Footer Placeholder 5"/>
          <p:cNvSpPr>
            <a:spLocks noGrp="1"/>
          </p:cNvSpPr>
          <p:nvPr>
            <p:ph type="ftr" sz="quarter" idx="11"/>
          </p:nvPr>
        </p:nvSpPr>
        <p:spPr/>
        <p:txBody>
          <a:bodyPr/>
          <a:lstStyle/>
          <a:p>
            <a:r>
              <a:rPr lang="en-US"/>
              <a:t>Kevin Kay</a:t>
            </a:r>
          </a:p>
        </p:txBody>
      </p:sp>
      <p:sp>
        <p:nvSpPr>
          <p:cNvPr id="7" name="Slide Number Placeholder 6"/>
          <p:cNvSpPr>
            <a:spLocks noGrp="1"/>
          </p:cNvSpPr>
          <p:nvPr>
            <p:ph type="sldNum" sz="quarter" idx="12"/>
          </p:nvPr>
        </p:nvSpPr>
        <p:spPr/>
        <p:txBody>
          <a:bodyPr/>
          <a:lstStyle/>
          <a:p>
            <a:fld id="{27F658CE-3C2C-4608-AB25-6B872F7423A4}" type="slidenum">
              <a:rPr lang="en-US" smtClean="0"/>
              <a:t>‹#›</a:t>
            </a:fld>
            <a:endParaRPr lang="en-US"/>
          </a:p>
        </p:txBody>
      </p:sp>
    </p:spTree>
    <p:extLst>
      <p:ext uri="{BB962C8B-B14F-4D97-AF65-F5344CB8AC3E}">
        <p14:creationId xmlns:p14="http://schemas.microsoft.com/office/powerpoint/2010/main" val="188928580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vista2.jpg"/>
          <p:cNvPicPr>
            <a:picLocks noChangeAspect="1"/>
          </p:cNvPicPr>
          <p:nvPr/>
        </p:nvPicPr>
        <p:blipFill>
          <a:blip r:embed="rId13"/>
          <a:stretch>
            <a:fillRect/>
          </a:stretch>
        </p:blipFill>
        <p:spPr>
          <a:xfrm>
            <a:off x="0" y="-5366"/>
            <a:ext cx="9144000" cy="6868732"/>
          </a:xfrm>
          <a:prstGeom prst="rect">
            <a:avLst/>
          </a:prstGeom>
        </p:spPr>
      </p:pic>
      <p:sp>
        <p:nvSpPr>
          <p:cNvPr id="2" name="Title Placeholder 1"/>
          <p:cNvSpPr>
            <a:spLocks noGrp="1"/>
          </p:cNvSpPr>
          <p:nvPr>
            <p:ph type="title"/>
          </p:nvPr>
        </p:nvSpPr>
        <p:spPr>
          <a:xfrm>
            <a:off x="457200" y="274638"/>
            <a:ext cx="8229600" cy="1143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DFD37-ED63-4175-BA68-436142C16586}" type="datetime1">
              <a:rPr lang="en-US" smtClean="0"/>
              <a:t>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bg1"/>
                </a:solidFill>
                <a:effectLst>
                  <a:outerShdw blurRad="38100" dist="38100" dir="2700000" algn="tl">
                    <a:srgbClr val="000000">
                      <a:alpha val="43137"/>
                    </a:srgbClr>
                  </a:outerShdw>
                </a:effectLst>
              </a:defRPr>
            </a:lvl1pPr>
          </a:lstStyle>
          <a:p>
            <a:r>
              <a:rPr lang="en-US" dirty="0"/>
              <a:t>Kevin Kay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bg1"/>
                </a:solidFill>
                <a:effectLst>
                  <a:outerShdw blurRad="38100" dist="38100" dir="2700000" algn="tl">
                    <a:srgbClr val="000000">
                      <a:alpha val="43137"/>
                    </a:srgbClr>
                  </a:outerShdw>
                </a:effectLst>
              </a:defRPr>
            </a:lvl1pPr>
          </a:lstStyle>
          <a:p>
            <a:fld id="{27F658CE-3C2C-4608-AB25-6B872F7423A4}" type="slidenum">
              <a:rPr lang="en-US" smtClean="0"/>
              <a:pPr/>
              <a:t>‹#›</a:t>
            </a:fld>
            <a:endParaRPr lang="en-US" dirty="0"/>
          </a:p>
        </p:txBody>
      </p:sp>
    </p:spTree>
    <p:extLst>
      <p:ext uri="{BB962C8B-B14F-4D97-AF65-F5344CB8AC3E}">
        <p14:creationId xmlns:p14="http://schemas.microsoft.com/office/powerpoint/2010/main" val="16824675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med">
    <p:pull/>
  </p:transition>
  <p:hf hdr="0" dt="0"/>
  <p:txStyles>
    <p:titleStyle>
      <a:lvl1pPr algn="ctr" defTabSz="914400" rtl="0" eaLnBrk="1" latinLnBrk="0" hangingPunct="1">
        <a:spcBef>
          <a:spcPct val="0"/>
        </a:spcBef>
        <a:buNone/>
        <a:defRPr sz="4400" b="1" kern="1200" cap="all" spc="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5592"/>
            <a:ext cx="7772400" cy="2616200"/>
          </a:xfrm>
        </p:spPr>
        <p:txBody>
          <a:bodyPr/>
          <a:lstStyle/>
          <a:p>
            <a:pPr algn="ctr"/>
            <a:r>
              <a:rPr lang="en-US" sz="5000" dirty="0"/>
              <a:t>Judah’s Sin</a:t>
            </a:r>
            <a:br>
              <a:rPr lang="en-US" sz="5000" dirty="0"/>
            </a:br>
            <a:r>
              <a:rPr lang="en-US" sz="5000" dirty="0"/>
              <a:t>&amp;</a:t>
            </a:r>
            <a:br>
              <a:rPr lang="en-US" sz="5000" dirty="0"/>
            </a:br>
            <a:r>
              <a:rPr lang="en-US" sz="5000" dirty="0"/>
              <a:t>God’s Judgment</a:t>
            </a:r>
          </a:p>
        </p:txBody>
      </p:sp>
      <p:sp>
        <p:nvSpPr>
          <p:cNvPr id="3" name="Subtitle 2"/>
          <p:cNvSpPr>
            <a:spLocks noGrp="1"/>
          </p:cNvSpPr>
          <p:nvPr>
            <p:ph type="subTitle" idx="1"/>
          </p:nvPr>
        </p:nvSpPr>
        <p:spPr>
          <a:xfrm>
            <a:off x="1752600" y="4645890"/>
            <a:ext cx="6400800" cy="992909"/>
          </a:xfrm>
        </p:spPr>
        <p:txBody>
          <a:bodyPr anchor="ctr"/>
          <a:lstStyle/>
          <a:p>
            <a:r>
              <a:rPr lang="en-US" dirty="0">
                <a:solidFill>
                  <a:schemeClr val="bg1"/>
                </a:solidFill>
              </a:rPr>
              <a:t>2017 SITS Conference</a:t>
            </a:r>
          </a:p>
        </p:txBody>
      </p:sp>
      <p:sp>
        <p:nvSpPr>
          <p:cNvPr id="4" name="Footer Placeholder 3"/>
          <p:cNvSpPr>
            <a:spLocks noGrp="1"/>
          </p:cNvSpPr>
          <p:nvPr>
            <p:ph type="ftr" sz="quarter" idx="11"/>
          </p:nvPr>
        </p:nvSpPr>
        <p:spPr/>
        <p:txBody>
          <a:bodyPr/>
          <a:lstStyle/>
          <a:p>
            <a:r>
              <a:rPr lang="en-US"/>
              <a:t>Kevin Kay</a:t>
            </a:r>
          </a:p>
        </p:txBody>
      </p:sp>
      <p:sp>
        <p:nvSpPr>
          <p:cNvPr id="5" name="Slide Number Placeholder 4"/>
          <p:cNvSpPr>
            <a:spLocks noGrp="1"/>
          </p:cNvSpPr>
          <p:nvPr>
            <p:ph type="sldNum" sz="quarter" idx="12"/>
          </p:nvPr>
        </p:nvSpPr>
        <p:spPr/>
        <p:txBody>
          <a:bodyPr/>
          <a:lstStyle/>
          <a:p>
            <a:fld id="{27F658CE-3C2C-4608-AB25-6B872F7423A4}" type="slidenum">
              <a:rPr lang="en-US" smtClean="0"/>
              <a:t>1</a:t>
            </a:fld>
            <a:endParaRPr lang="en-US"/>
          </a:p>
        </p:txBody>
      </p:sp>
    </p:spTree>
    <p:extLst>
      <p:ext uri="{BB962C8B-B14F-4D97-AF65-F5344CB8AC3E}">
        <p14:creationId xmlns:p14="http://schemas.microsoft.com/office/powerpoint/2010/main" val="3204494303"/>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God’s judgment</a:t>
            </a:r>
          </a:p>
        </p:txBody>
      </p:sp>
      <p:sp>
        <p:nvSpPr>
          <p:cNvPr id="8" name="Content Placeholder 7"/>
          <p:cNvSpPr>
            <a:spLocks noGrp="1"/>
          </p:cNvSpPr>
          <p:nvPr>
            <p:ph idx="1"/>
          </p:nvPr>
        </p:nvSpPr>
        <p:spPr/>
        <p:txBody>
          <a:bodyPr>
            <a:normAutofit/>
          </a:bodyPr>
          <a:lstStyle/>
          <a:p>
            <a:pPr>
              <a:spcBef>
                <a:spcPts val="0"/>
              </a:spcBef>
              <a:spcAft>
                <a:spcPts val="2400"/>
              </a:spcAft>
            </a:pPr>
            <a:r>
              <a:rPr lang="en-US" sz="2800" dirty="0"/>
              <a:t>Because Of </a:t>
            </a:r>
            <a:r>
              <a:rPr lang="en-US" sz="2800" b="1" dirty="0">
                <a:solidFill>
                  <a:srgbClr val="FFFF00"/>
                </a:solidFill>
              </a:rPr>
              <a:t>Judah’s Sins</a:t>
            </a:r>
          </a:p>
          <a:p>
            <a:pPr>
              <a:spcBef>
                <a:spcPts val="0"/>
              </a:spcBef>
              <a:spcAft>
                <a:spcPts val="2400"/>
              </a:spcAft>
            </a:pPr>
            <a:r>
              <a:rPr lang="en-US" sz="2800" b="1" dirty="0">
                <a:solidFill>
                  <a:srgbClr val="FFFF00"/>
                </a:solidFill>
              </a:rPr>
              <a:t>Promised</a:t>
            </a:r>
            <a:r>
              <a:rPr lang="en-US" sz="2800" dirty="0"/>
              <a:t> &amp; </a:t>
            </a:r>
            <a:r>
              <a:rPr lang="en-US" sz="2800" b="1" dirty="0">
                <a:solidFill>
                  <a:srgbClr val="FFFF00"/>
                </a:solidFill>
              </a:rPr>
              <a:t>Prophesied</a:t>
            </a:r>
            <a:r>
              <a:rPr lang="en-US" sz="2800" dirty="0"/>
              <a:t> Throughout History</a:t>
            </a:r>
            <a:endParaRPr lang="en-US" sz="2800" b="1" dirty="0">
              <a:solidFill>
                <a:srgbClr val="FFFF00"/>
              </a:solidFill>
            </a:endParaRPr>
          </a:p>
          <a:p>
            <a:pPr>
              <a:spcBef>
                <a:spcPts val="0"/>
              </a:spcBef>
              <a:spcAft>
                <a:spcPts val="2400"/>
              </a:spcAft>
            </a:pPr>
            <a:endParaRPr lang="en-US" sz="2800" b="1" dirty="0">
              <a:solidFill>
                <a:srgbClr val="FFFF00"/>
              </a:solidFill>
            </a:endParaRPr>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10</a:t>
            </a:fld>
            <a:endParaRPr lang="en-US"/>
          </a:p>
        </p:txBody>
      </p:sp>
    </p:spTree>
    <p:extLst>
      <p:ext uri="{BB962C8B-B14F-4D97-AF65-F5344CB8AC3E}">
        <p14:creationId xmlns:p14="http://schemas.microsoft.com/office/powerpoint/2010/main" val="35404949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Repeated Warnings</a:t>
            </a:r>
          </a:p>
        </p:txBody>
      </p:sp>
      <p:sp>
        <p:nvSpPr>
          <p:cNvPr id="7" name="Content Placeholder 6"/>
          <p:cNvSpPr>
            <a:spLocks noGrp="1"/>
          </p:cNvSpPr>
          <p:nvPr>
            <p:ph idx="1"/>
          </p:nvPr>
        </p:nvSpPr>
        <p:spPr/>
        <p:txBody>
          <a:bodyPr/>
          <a:lstStyle/>
          <a:p>
            <a:pPr marL="463550" indent="-463550"/>
            <a:r>
              <a:rPr lang="en-US" b="1" dirty="0"/>
              <a:t>Jer. 7:25-26:  </a:t>
            </a:r>
            <a:r>
              <a:rPr lang="en-US" dirty="0"/>
              <a:t>“</a:t>
            </a:r>
            <a:r>
              <a:rPr lang="en-US" baseline="30000" dirty="0"/>
              <a:t>25</a:t>
            </a:r>
            <a:r>
              <a:rPr lang="en-US" b="1" dirty="0">
                <a:solidFill>
                  <a:srgbClr val="FFFF00"/>
                </a:solidFill>
              </a:rPr>
              <a:t>Since the day that your fathers came out of the land of Egypt until this day</a:t>
            </a:r>
            <a:r>
              <a:rPr lang="en-US" dirty="0"/>
              <a:t>, I have even sent to you </a:t>
            </a:r>
            <a:r>
              <a:rPr lang="en-US" b="1" dirty="0">
                <a:solidFill>
                  <a:srgbClr val="FFFF00"/>
                </a:solidFill>
              </a:rPr>
              <a:t>all My servants the prophets, daily rising up early and sending them</a:t>
            </a:r>
            <a:r>
              <a:rPr lang="en-US" dirty="0"/>
              <a:t>. </a:t>
            </a:r>
            <a:r>
              <a:rPr lang="en-US" baseline="30000" dirty="0"/>
              <a:t>26</a:t>
            </a:r>
            <a:r>
              <a:rPr lang="en-US" dirty="0"/>
              <a:t>Yet they did not obey Me or incline their ear, but stiffened their neck. They did worse than their fathers”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3231145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dirty="0"/>
              <a:t>Repeated Warnings</a:t>
            </a:r>
          </a:p>
        </p:txBody>
      </p:sp>
      <p:sp>
        <p:nvSpPr>
          <p:cNvPr id="5" name="Right Arrow 4"/>
          <p:cNvSpPr/>
          <p:nvPr/>
        </p:nvSpPr>
        <p:spPr bwMode="auto">
          <a:xfrm>
            <a:off x="685800" y="2895600"/>
            <a:ext cx="7924800" cy="457200"/>
          </a:xfrm>
          <a:prstGeom prst="rightArrow">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TextBox 5"/>
          <p:cNvSpPr txBox="1"/>
          <p:nvPr/>
        </p:nvSpPr>
        <p:spPr>
          <a:xfrm>
            <a:off x="609600" y="3352800"/>
            <a:ext cx="1219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1445 BC</a:t>
            </a:r>
          </a:p>
        </p:txBody>
      </p:sp>
      <p:pic>
        <p:nvPicPr>
          <p:cNvPr id="7" name="Picture 4" descr="C:\Users\Kevin\Pictures\Microsoft Clip Organizer\CGABFD.wmf"/>
          <p:cNvPicPr>
            <a:picLocks noChangeAspect="1" noChangeArrowheads="1"/>
          </p:cNvPicPr>
          <p:nvPr/>
        </p:nvPicPr>
        <p:blipFill>
          <a:blip r:embed="rId3" cstate="print"/>
          <a:srcRect/>
          <a:stretch>
            <a:fillRect/>
          </a:stretch>
        </p:blipFill>
        <p:spPr bwMode="auto">
          <a:xfrm>
            <a:off x="762000" y="2057400"/>
            <a:ext cx="984586" cy="91716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2438400" y="1981200"/>
            <a:ext cx="731067" cy="965200"/>
          </a:xfrm>
          <a:prstGeom prst="rect">
            <a:avLst/>
          </a:prstGeom>
          <a:noFill/>
          <a:ln w="9525">
            <a:noFill/>
            <a:miter lim="800000"/>
            <a:headEnd/>
            <a:tailEnd/>
          </a:ln>
          <a:effectLst/>
        </p:spPr>
      </p:pic>
      <p:sp>
        <p:nvSpPr>
          <p:cNvPr id="9" name="TextBox 8"/>
          <p:cNvSpPr txBox="1"/>
          <p:nvPr/>
        </p:nvSpPr>
        <p:spPr>
          <a:xfrm>
            <a:off x="2133600" y="3352800"/>
            <a:ext cx="14478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Arial" panose="020B0604020202020204"/>
                <a:ea typeface="+mn-ea"/>
                <a:cs typeface="+mn-cs"/>
              </a:rPr>
              <a:t>1405</a:t>
            </a:r>
            <a:br>
              <a:rPr kumimoji="0" lang="en-US" sz="25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500" b="0" i="0" u="none" strike="noStrike" kern="1200" cap="none" spc="0" normalizeH="0" baseline="0" noProof="0" dirty="0">
                <a:ln>
                  <a:noFill/>
                </a:ln>
                <a:solidFill>
                  <a:prstClr val="white"/>
                </a:solidFill>
                <a:effectLst/>
                <a:uLnTx/>
                <a:uFillTx/>
                <a:latin typeface="Arial" panose="020B0604020202020204"/>
                <a:ea typeface="+mn-ea"/>
                <a:cs typeface="+mn-cs"/>
              </a:rPr>
              <a:t> BC</a:t>
            </a:r>
          </a:p>
        </p:txBody>
      </p:sp>
      <p:sp>
        <p:nvSpPr>
          <p:cNvPr id="10" name="TextBox 9"/>
          <p:cNvSpPr txBox="1"/>
          <p:nvPr/>
        </p:nvSpPr>
        <p:spPr>
          <a:xfrm>
            <a:off x="3505200" y="3352800"/>
            <a:ext cx="1143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Arial" panose="020B0604020202020204"/>
                <a:ea typeface="+mn-ea"/>
                <a:cs typeface="+mn-cs"/>
              </a:rPr>
              <a:t>1375 BC</a:t>
            </a:r>
          </a:p>
        </p:txBody>
      </p:sp>
      <p:pic>
        <p:nvPicPr>
          <p:cNvPr id="1027" name="Picture 3"/>
          <p:cNvPicPr>
            <a:picLocks noChangeAspect="1" noChangeArrowheads="1"/>
          </p:cNvPicPr>
          <p:nvPr/>
        </p:nvPicPr>
        <p:blipFill>
          <a:blip r:embed="rId5" cstate="print"/>
          <a:srcRect/>
          <a:stretch>
            <a:fillRect/>
          </a:stretch>
        </p:blipFill>
        <p:spPr bwMode="auto">
          <a:xfrm>
            <a:off x="3352800" y="1905000"/>
            <a:ext cx="1457325" cy="1016189"/>
          </a:xfrm>
          <a:prstGeom prst="rect">
            <a:avLst/>
          </a:prstGeom>
          <a:noFill/>
          <a:ln w="9525">
            <a:noFill/>
            <a:miter lim="800000"/>
            <a:headEnd/>
            <a:tailEnd/>
          </a:ln>
          <a:effectLst/>
        </p:spPr>
      </p:pic>
      <p:sp>
        <p:nvSpPr>
          <p:cNvPr id="18" name="TextBox 17"/>
          <p:cNvSpPr txBox="1"/>
          <p:nvPr/>
        </p:nvSpPr>
        <p:spPr>
          <a:xfrm>
            <a:off x="5181600" y="3352800"/>
            <a:ext cx="1143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Arial" panose="020B0604020202020204"/>
                <a:ea typeface="+mn-ea"/>
                <a:cs typeface="+mn-cs"/>
              </a:rPr>
              <a:t>947 BC</a:t>
            </a:r>
          </a:p>
        </p:txBody>
      </p:sp>
      <p:pic>
        <p:nvPicPr>
          <p:cNvPr id="21" name="Picture 20" descr="solomon_temple.jpg"/>
          <p:cNvPicPr>
            <a:picLocks noChangeAspect="1"/>
          </p:cNvPicPr>
          <p:nvPr/>
        </p:nvPicPr>
        <p:blipFill>
          <a:blip r:embed="rId6" cstate="print"/>
          <a:stretch>
            <a:fillRect/>
          </a:stretch>
        </p:blipFill>
        <p:spPr>
          <a:xfrm>
            <a:off x="5181600" y="1981200"/>
            <a:ext cx="1295400" cy="770763"/>
          </a:xfrm>
          <a:prstGeom prst="rect">
            <a:avLst/>
          </a:prstGeom>
        </p:spPr>
      </p:pic>
      <p:grpSp>
        <p:nvGrpSpPr>
          <p:cNvPr id="28" name="Group 27"/>
          <p:cNvGrpSpPr/>
          <p:nvPr/>
        </p:nvGrpSpPr>
        <p:grpSpPr>
          <a:xfrm>
            <a:off x="7239000" y="1905000"/>
            <a:ext cx="731067" cy="965200"/>
            <a:chOff x="7239000" y="2590800"/>
            <a:chExt cx="731067" cy="965200"/>
          </a:xfrm>
        </p:grpSpPr>
        <p:pic>
          <p:nvPicPr>
            <p:cNvPr id="24" name="Picture 2"/>
            <p:cNvPicPr>
              <a:picLocks noChangeAspect="1" noChangeArrowheads="1"/>
            </p:cNvPicPr>
            <p:nvPr/>
          </p:nvPicPr>
          <p:blipFill>
            <a:blip r:embed="rId4" cstate="print"/>
            <a:srcRect/>
            <a:stretch>
              <a:fillRect/>
            </a:stretch>
          </p:blipFill>
          <p:spPr bwMode="auto">
            <a:xfrm>
              <a:off x="7239000" y="2590800"/>
              <a:ext cx="731067" cy="965200"/>
            </a:xfrm>
            <a:prstGeom prst="rect">
              <a:avLst/>
            </a:prstGeom>
            <a:noFill/>
            <a:ln w="9525">
              <a:noFill/>
              <a:miter lim="800000"/>
              <a:headEnd/>
              <a:tailEnd/>
            </a:ln>
            <a:effectLst/>
          </p:spPr>
        </p:pic>
        <p:sp>
          <p:nvSpPr>
            <p:cNvPr id="26" name="TextBox 25"/>
            <p:cNvSpPr txBox="1"/>
            <p:nvPr/>
          </p:nvSpPr>
          <p:spPr>
            <a:xfrm>
              <a:off x="7315200" y="2590800"/>
              <a:ext cx="6096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Arial Black" panose="020B0A04020102020204"/>
                  <a:ea typeface="+mn-ea"/>
                  <a:cs typeface="Times New Roman" pitchFamily="18" charset="0"/>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Arial Black" panose="020B0A04020102020204"/>
                  <a:ea typeface="+mn-ea"/>
                  <a:cs typeface="Times New Roman" pitchFamily="18" charset="0"/>
                </a:rPr>
                <a:t>J</a:t>
              </a:r>
            </a:p>
          </p:txBody>
        </p:sp>
      </p:grpSp>
      <p:sp>
        <p:nvSpPr>
          <p:cNvPr id="27" name="TextBox 26"/>
          <p:cNvSpPr txBox="1"/>
          <p:nvPr/>
        </p:nvSpPr>
        <p:spPr>
          <a:xfrm>
            <a:off x="6781800" y="3429000"/>
            <a:ext cx="1524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Arial" panose="020B0604020202020204"/>
                <a:ea typeface="+mn-ea"/>
                <a:cs typeface="+mn-cs"/>
              </a:rPr>
              <a:t>830-586 BC</a:t>
            </a:r>
          </a:p>
        </p:txBody>
      </p:sp>
      <p:sp>
        <p:nvSpPr>
          <p:cNvPr id="16" name="Scroll: Vertical 15"/>
          <p:cNvSpPr/>
          <p:nvPr/>
        </p:nvSpPr>
        <p:spPr>
          <a:xfrm>
            <a:off x="533400" y="4688682"/>
            <a:ext cx="1216348" cy="865346"/>
          </a:xfrm>
          <a:prstGeom prst="verticalScroll">
            <a:avLst/>
          </a:prstGeom>
          <a:solidFill>
            <a:srgbClr val="FFFFCC"/>
          </a:solidFill>
          <a:ln>
            <a:solidFill>
              <a:schemeClr val="tx1"/>
            </a:solidFill>
          </a:ln>
        </p:spPr>
        <p:txBody>
          <a:bodyPr wrap="square" anchor="ctr">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Lev.</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 26</a:t>
            </a:r>
          </a:p>
        </p:txBody>
      </p:sp>
      <p:sp>
        <p:nvSpPr>
          <p:cNvPr id="17" name="Slide Number Placeholder 1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3" name="Scroll: Vertical 22"/>
          <p:cNvSpPr/>
          <p:nvPr/>
        </p:nvSpPr>
        <p:spPr>
          <a:xfrm>
            <a:off x="2219810" y="4667418"/>
            <a:ext cx="1051586" cy="865346"/>
          </a:xfrm>
          <a:prstGeom prst="verticalScroll">
            <a:avLst/>
          </a:prstGeom>
          <a:solidFill>
            <a:srgbClr val="FFFFCC"/>
          </a:solidFill>
          <a:ln>
            <a:solidFill>
              <a:schemeClr val="tx1"/>
            </a:solidFill>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Dt.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27-28</a:t>
            </a:r>
          </a:p>
        </p:txBody>
      </p:sp>
      <p:sp>
        <p:nvSpPr>
          <p:cNvPr id="25" name="Scroll: Vertical 24"/>
          <p:cNvSpPr/>
          <p:nvPr/>
        </p:nvSpPr>
        <p:spPr>
          <a:xfrm>
            <a:off x="3505200" y="4620974"/>
            <a:ext cx="1496937" cy="1241584"/>
          </a:xfrm>
          <a:prstGeom prst="verticalScroll">
            <a:avLst/>
          </a:prstGeom>
          <a:solidFill>
            <a:srgbClr val="FFFFCC"/>
          </a:solidFill>
          <a:ln>
            <a:solidFill>
              <a:schemeClr val="tx1"/>
            </a:solidFill>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Josh.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23:11-16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24:19-28</a:t>
            </a:r>
          </a:p>
        </p:txBody>
      </p:sp>
      <p:sp>
        <p:nvSpPr>
          <p:cNvPr id="30" name="Scroll: Vertical 29"/>
          <p:cNvSpPr/>
          <p:nvPr/>
        </p:nvSpPr>
        <p:spPr>
          <a:xfrm>
            <a:off x="5029157" y="4620974"/>
            <a:ext cx="1614241" cy="1241584"/>
          </a:xfrm>
          <a:prstGeom prst="verticalScroll">
            <a:avLst/>
          </a:prstGeom>
          <a:solidFill>
            <a:srgbClr val="FFFFCC"/>
          </a:solidFill>
          <a:ln>
            <a:solidFill>
              <a:schemeClr val="tx1"/>
            </a:solidFill>
          </a:ln>
        </p:spPr>
        <p:txBody>
          <a:bodyPr wrap="square" anchor="ctr">
            <a:sp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1 Ki.</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 8:46-53</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charset="0"/>
                <a:ea typeface="+mn-ea"/>
                <a:cs typeface="+mn-cs"/>
              </a:rPr>
              <a:t>9:6-7</a:t>
            </a: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3191509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anim calcmode="lin" valueType="num">
                                      <p:cBhvr>
                                        <p:cTn id="41" dur="500" fill="hold"/>
                                        <p:tgtEl>
                                          <p:spTgt spid="1027"/>
                                        </p:tgtEl>
                                        <p:attrNameLst>
                                          <p:attrName>ppt_w</p:attrName>
                                        </p:attrNameLst>
                                      </p:cBhvr>
                                      <p:tavLst>
                                        <p:tav tm="0">
                                          <p:val>
                                            <p:fltVal val="0"/>
                                          </p:val>
                                        </p:tav>
                                        <p:tav tm="100000">
                                          <p:val>
                                            <p:strVal val="#ppt_w"/>
                                          </p:val>
                                        </p:tav>
                                      </p:tavLst>
                                    </p:anim>
                                    <p:anim calcmode="lin" valueType="num">
                                      <p:cBhvr>
                                        <p:cTn id="42" dur="500" fill="hold"/>
                                        <p:tgtEl>
                                          <p:spTgt spid="1027"/>
                                        </p:tgtEl>
                                        <p:attrNameLst>
                                          <p:attrName>ppt_h</p:attrName>
                                        </p:attrNameLst>
                                      </p:cBhvr>
                                      <p:tavLst>
                                        <p:tav tm="0">
                                          <p:val>
                                            <p:fltVal val="0"/>
                                          </p:val>
                                        </p:tav>
                                        <p:tav tm="100000">
                                          <p:val>
                                            <p:strVal val="#ppt_h"/>
                                          </p:val>
                                        </p:tav>
                                      </p:tavLst>
                                    </p:anim>
                                    <p:animEffect transition="in" filter="fade">
                                      <p:cBhvr>
                                        <p:cTn id="43" dur="500"/>
                                        <p:tgtEl>
                                          <p:spTgt spid="102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8" grpId="0"/>
      <p:bldP spid="27" grpId="0"/>
      <p:bldP spid="16" grpId="0" animBg="1"/>
      <p:bldP spid="23" grpId="0" animBg="1"/>
      <p:bldP spid="25"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Repeated Warnings</a:t>
            </a:r>
          </a:p>
        </p:txBody>
      </p:sp>
      <p:sp>
        <p:nvSpPr>
          <p:cNvPr id="5" name="Content Placeholder 4"/>
          <p:cNvSpPr>
            <a:spLocks noGrp="1"/>
          </p:cNvSpPr>
          <p:nvPr>
            <p:ph idx="1"/>
          </p:nvPr>
        </p:nvSpPr>
        <p:spPr/>
        <p:txBody>
          <a:bodyPr/>
          <a:lstStyle/>
          <a:p>
            <a:pPr marL="463550" indent="-463550">
              <a:spcBef>
                <a:spcPts val="0"/>
              </a:spcBef>
              <a:spcAft>
                <a:spcPts val="2400"/>
              </a:spcAft>
            </a:pPr>
            <a:r>
              <a:rPr lang="en-US" sz="2800" dirty="0">
                <a:solidFill>
                  <a:srgbClr val="FFFF00"/>
                </a:solidFill>
                <a:latin typeface="+mj-lt"/>
              </a:rPr>
              <a:t>Joel</a:t>
            </a:r>
            <a:r>
              <a:rPr lang="en-US" sz="2800" b="1" dirty="0">
                <a:solidFill>
                  <a:srgbClr val="FFFF00"/>
                </a:solidFill>
              </a:rPr>
              <a:t>  </a:t>
            </a:r>
            <a:r>
              <a:rPr lang="en-US" sz="2800" dirty="0">
                <a:solidFill>
                  <a:srgbClr val="FFFF00"/>
                </a:solidFill>
              </a:rPr>
              <a:t>(ca. 830? BC):</a:t>
            </a:r>
            <a:r>
              <a:rPr lang="en-US" sz="2800" dirty="0"/>
              <a:t>  2:1-11</a:t>
            </a:r>
          </a:p>
          <a:p>
            <a:pPr marL="463550" indent="-463550">
              <a:spcBef>
                <a:spcPts val="0"/>
              </a:spcBef>
              <a:spcAft>
                <a:spcPts val="2400"/>
              </a:spcAft>
            </a:pPr>
            <a:r>
              <a:rPr lang="en-US" sz="2800" b="1" dirty="0">
                <a:solidFill>
                  <a:srgbClr val="FFFF00"/>
                </a:solidFill>
                <a:latin typeface="+mj-lt"/>
              </a:rPr>
              <a:t>Amos  </a:t>
            </a:r>
            <a:r>
              <a:rPr lang="en-US" sz="2800" dirty="0">
                <a:solidFill>
                  <a:srgbClr val="FFFF00"/>
                </a:solidFill>
              </a:rPr>
              <a:t>(ca. 755 BC):  </a:t>
            </a:r>
            <a:r>
              <a:rPr lang="en-US" sz="2800" dirty="0"/>
              <a:t>2:4-5</a:t>
            </a:r>
          </a:p>
          <a:p>
            <a:pPr marL="463550" indent="-463550">
              <a:spcBef>
                <a:spcPts val="0"/>
              </a:spcBef>
              <a:spcAft>
                <a:spcPts val="2400"/>
              </a:spcAft>
            </a:pPr>
            <a:r>
              <a:rPr lang="en-US" sz="2800" b="1" dirty="0">
                <a:solidFill>
                  <a:srgbClr val="FFFF00"/>
                </a:solidFill>
                <a:latin typeface="+mj-lt"/>
              </a:rPr>
              <a:t>Isaiah  </a:t>
            </a:r>
            <a:r>
              <a:rPr lang="en-US" sz="2800" dirty="0">
                <a:solidFill>
                  <a:srgbClr val="FFFF00"/>
                </a:solidFill>
              </a:rPr>
              <a:t>(740-700 BC):</a:t>
            </a:r>
            <a:r>
              <a:rPr lang="en-US" sz="2800" dirty="0"/>
              <a:t>  1:2-9, 19-20, 28-31; 2:10-22; 3:1-26; 4:1, 4; 5:1-30; 6:8-13; 22:1-14; 28:11-22; 29:1-4; 30:8-17; 32:9-14; 33:1, 7-16; 64:8-12</a:t>
            </a:r>
          </a:p>
          <a:p>
            <a:pPr marL="463550" indent="-463550">
              <a:spcBef>
                <a:spcPts val="0"/>
              </a:spcBef>
              <a:spcAft>
                <a:spcPts val="2400"/>
              </a:spcAft>
            </a:pPr>
            <a:r>
              <a:rPr lang="en-US" sz="2800" b="1" dirty="0">
                <a:solidFill>
                  <a:srgbClr val="FFFF00"/>
                </a:solidFill>
                <a:latin typeface="+mj-lt"/>
              </a:rPr>
              <a:t>Micah  </a:t>
            </a:r>
            <a:r>
              <a:rPr lang="en-US" sz="2800" dirty="0">
                <a:solidFill>
                  <a:srgbClr val="FFFF00"/>
                </a:solidFill>
              </a:rPr>
              <a:t>(735-700 BC):  </a:t>
            </a:r>
            <a:r>
              <a:rPr lang="en-US" sz="2800" dirty="0"/>
              <a:t>1:8-16; 3:8-12; 6:9-16</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111432326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Repeated Warnings</a:t>
            </a:r>
          </a:p>
        </p:txBody>
      </p:sp>
      <p:sp>
        <p:nvSpPr>
          <p:cNvPr id="5" name="Content Placeholder 4"/>
          <p:cNvSpPr>
            <a:spLocks noGrp="1"/>
          </p:cNvSpPr>
          <p:nvPr>
            <p:ph idx="1"/>
          </p:nvPr>
        </p:nvSpPr>
        <p:spPr>
          <a:xfrm>
            <a:off x="457200" y="1524000"/>
            <a:ext cx="8229600" cy="4606925"/>
          </a:xfrm>
        </p:spPr>
        <p:txBody>
          <a:bodyPr>
            <a:normAutofit lnSpcReduction="10000"/>
          </a:bodyPr>
          <a:lstStyle/>
          <a:p>
            <a:pPr marL="463550" indent="-463550">
              <a:spcBef>
                <a:spcPts val="0"/>
              </a:spcBef>
              <a:spcAft>
                <a:spcPts val="2400"/>
              </a:spcAft>
            </a:pPr>
            <a:r>
              <a:rPr lang="en-US" sz="2800" b="1" dirty="0">
                <a:solidFill>
                  <a:srgbClr val="FFFF00"/>
                </a:solidFill>
                <a:latin typeface="+mj-lt"/>
              </a:rPr>
              <a:t>Zephaniah  </a:t>
            </a:r>
            <a:r>
              <a:rPr lang="en-US" sz="2800" dirty="0">
                <a:solidFill>
                  <a:srgbClr val="FFFF00"/>
                </a:solidFill>
              </a:rPr>
              <a:t>(630-625 BC):  </a:t>
            </a:r>
            <a:r>
              <a:rPr lang="en-US" sz="2800" dirty="0"/>
              <a:t>1:2-18; 3:6-7</a:t>
            </a:r>
          </a:p>
          <a:p>
            <a:pPr marL="463550" indent="-463550">
              <a:spcBef>
                <a:spcPts val="0"/>
              </a:spcBef>
              <a:spcAft>
                <a:spcPts val="2400"/>
              </a:spcAft>
            </a:pPr>
            <a:r>
              <a:rPr lang="en-US" sz="2800" b="1" dirty="0">
                <a:solidFill>
                  <a:srgbClr val="FFFF00"/>
                </a:solidFill>
                <a:latin typeface="+mj-lt"/>
              </a:rPr>
              <a:t>Jeremiah  </a:t>
            </a:r>
            <a:r>
              <a:rPr lang="en-US" sz="2800" dirty="0">
                <a:solidFill>
                  <a:srgbClr val="FFFF00"/>
                </a:solidFill>
              </a:rPr>
              <a:t>(626-586 BC):  </a:t>
            </a:r>
            <a:r>
              <a:rPr lang="en-US" sz="2800" dirty="0"/>
              <a:t>1:13-16; 2:14-19; 4:3-31; 5:1-6, 8-11, 14-19; 6:1-12, 15, 19, 21-26; 7:8-15, 20, 25-34; 8:1-3, 8-17; 9:10-22; 11:6-8, 11-12, 17; 13:1-14, 18-27; 14:1-6, 10-18; 15:1-9; 11-14; 16:1-9; 17:1-4; 18:1-11, 15-17; 19:1-13; 21:4-10; 22:1-9; 25:9-14; 26:1-6, 12-15, 17-18; 30:4-7; 31:15; 32:26-35; 33:1-5, 10-11; 34:1-7; 36:27-31; 37:6-1, 16-17; 38:1-3, 17-23</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235504441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Repeated Warnings</a:t>
            </a:r>
          </a:p>
        </p:txBody>
      </p:sp>
      <p:sp>
        <p:nvSpPr>
          <p:cNvPr id="5" name="Content Placeholder 4"/>
          <p:cNvSpPr>
            <a:spLocks noGrp="1"/>
          </p:cNvSpPr>
          <p:nvPr>
            <p:ph idx="1"/>
          </p:nvPr>
        </p:nvSpPr>
        <p:spPr/>
        <p:txBody>
          <a:bodyPr/>
          <a:lstStyle/>
          <a:p>
            <a:pPr marL="463550" indent="-463550">
              <a:spcBef>
                <a:spcPts val="0"/>
              </a:spcBef>
              <a:spcAft>
                <a:spcPts val="2400"/>
              </a:spcAft>
            </a:pPr>
            <a:r>
              <a:rPr lang="en-US" sz="2800" b="1" dirty="0">
                <a:solidFill>
                  <a:srgbClr val="FFFF00"/>
                </a:solidFill>
                <a:latin typeface="+mj-lt"/>
              </a:rPr>
              <a:t>Habakkuk  </a:t>
            </a:r>
            <a:r>
              <a:rPr lang="en-US" sz="2800" dirty="0">
                <a:solidFill>
                  <a:srgbClr val="FFFF00"/>
                </a:solidFill>
              </a:rPr>
              <a:t>(625-605 BC):  </a:t>
            </a:r>
            <a:r>
              <a:rPr lang="en-US" sz="2800" dirty="0"/>
              <a:t>1:5-11</a:t>
            </a:r>
          </a:p>
          <a:p>
            <a:pPr marL="463550" indent="-463550">
              <a:spcBef>
                <a:spcPts val="0"/>
              </a:spcBef>
              <a:spcAft>
                <a:spcPts val="2400"/>
              </a:spcAft>
            </a:pPr>
            <a:r>
              <a:rPr lang="en-US" sz="2800" b="1" dirty="0">
                <a:solidFill>
                  <a:srgbClr val="FFFF00"/>
                </a:solidFill>
                <a:latin typeface="+mj-lt"/>
              </a:rPr>
              <a:t>Ezekiel  </a:t>
            </a:r>
            <a:r>
              <a:rPr lang="en-US" sz="2800" dirty="0">
                <a:solidFill>
                  <a:srgbClr val="FFFF00"/>
                </a:solidFill>
              </a:rPr>
              <a:t>(593-570 BC):</a:t>
            </a:r>
            <a:r>
              <a:rPr lang="en-US" sz="2800" dirty="0"/>
              <a:t>  4:1-17; 5:1-17; 6:1-14; 7:1-27; 8:1-18; 9:1-11; 10:1-22; 11:1-25; 12:1-20; 15:1-8; 16:35-43; 17:1-24; 20:45-49; 21:1-24; 23:46-49; 24:1-27</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108447365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God’s judgment</a:t>
            </a:r>
          </a:p>
        </p:txBody>
      </p:sp>
      <p:sp>
        <p:nvSpPr>
          <p:cNvPr id="8" name="Content Placeholder 7"/>
          <p:cNvSpPr>
            <a:spLocks noGrp="1"/>
          </p:cNvSpPr>
          <p:nvPr>
            <p:ph idx="1"/>
          </p:nvPr>
        </p:nvSpPr>
        <p:spPr/>
        <p:txBody>
          <a:bodyPr>
            <a:normAutofit/>
          </a:bodyPr>
          <a:lstStyle/>
          <a:p>
            <a:pPr>
              <a:spcBef>
                <a:spcPts val="0"/>
              </a:spcBef>
              <a:spcAft>
                <a:spcPts val="2400"/>
              </a:spcAft>
            </a:pPr>
            <a:r>
              <a:rPr lang="en-US" sz="2800" dirty="0"/>
              <a:t>Because Of </a:t>
            </a:r>
            <a:r>
              <a:rPr lang="en-US" sz="2800" b="1" dirty="0">
                <a:solidFill>
                  <a:srgbClr val="FFFF00"/>
                </a:solidFill>
              </a:rPr>
              <a:t>Judah’s Sins</a:t>
            </a:r>
          </a:p>
          <a:p>
            <a:pPr>
              <a:spcBef>
                <a:spcPts val="0"/>
              </a:spcBef>
              <a:spcAft>
                <a:spcPts val="2400"/>
              </a:spcAft>
            </a:pPr>
            <a:r>
              <a:rPr lang="en-US" sz="2800" b="1" dirty="0">
                <a:solidFill>
                  <a:srgbClr val="FFFF00"/>
                </a:solidFill>
              </a:rPr>
              <a:t>Promised</a:t>
            </a:r>
            <a:r>
              <a:rPr lang="en-US" sz="2800" dirty="0"/>
              <a:t> &amp; </a:t>
            </a:r>
            <a:r>
              <a:rPr lang="en-US" sz="2800" b="1" dirty="0">
                <a:solidFill>
                  <a:srgbClr val="FFFF00"/>
                </a:solidFill>
              </a:rPr>
              <a:t>Prophesied</a:t>
            </a:r>
            <a:r>
              <a:rPr lang="en-US" sz="2800" dirty="0"/>
              <a:t> Throughout History</a:t>
            </a:r>
            <a:endParaRPr lang="en-US" sz="2800" b="1" dirty="0">
              <a:solidFill>
                <a:srgbClr val="FFFF00"/>
              </a:solidFill>
            </a:endParaRPr>
          </a:p>
          <a:p>
            <a:pPr>
              <a:spcBef>
                <a:spcPts val="0"/>
              </a:spcBef>
              <a:spcAft>
                <a:spcPts val="2400"/>
              </a:spcAft>
            </a:pPr>
            <a:r>
              <a:rPr lang="en-US" sz="2800" dirty="0"/>
              <a:t>Various Efforts To </a:t>
            </a:r>
            <a:r>
              <a:rPr lang="en-US" sz="2800" b="1" dirty="0">
                <a:solidFill>
                  <a:srgbClr val="FFFF00"/>
                </a:solidFill>
              </a:rPr>
              <a:t>Avert</a:t>
            </a:r>
            <a:r>
              <a:rPr lang="en-US" sz="2800" dirty="0"/>
              <a:t> </a:t>
            </a:r>
            <a:r>
              <a:rPr lang="en-US" sz="2800" b="1" dirty="0">
                <a:solidFill>
                  <a:srgbClr val="FFFF00"/>
                </a:solidFill>
              </a:rPr>
              <a:t>It</a:t>
            </a:r>
          </a:p>
          <a:p>
            <a:pPr>
              <a:spcBef>
                <a:spcPts val="0"/>
              </a:spcBef>
              <a:spcAft>
                <a:spcPts val="2400"/>
              </a:spcAft>
            </a:pPr>
            <a:r>
              <a:rPr lang="en-US" sz="2800" dirty="0"/>
              <a:t>Unleashed</a:t>
            </a:r>
            <a:r>
              <a:rPr lang="en-US" sz="2800" b="1" dirty="0">
                <a:solidFill>
                  <a:srgbClr val="FFFF00"/>
                </a:solidFill>
              </a:rPr>
              <a:t> Sorrowfully &amp; Regretfully</a:t>
            </a:r>
          </a:p>
          <a:p>
            <a:pPr>
              <a:spcBef>
                <a:spcPts val="0"/>
              </a:spcBef>
              <a:spcAft>
                <a:spcPts val="2400"/>
              </a:spcAft>
            </a:pPr>
            <a:r>
              <a:rPr lang="en-US" sz="2800" b="1" dirty="0">
                <a:solidFill>
                  <a:srgbClr val="FFFF00"/>
                </a:solidFill>
              </a:rPr>
              <a:t>Curses</a:t>
            </a:r>
            <a:r>
              <a:rPr lang="en-US" sz="2800" dirty="0"/>
              <a:t> Of The Covenant</a:t>
            </a:r>
          </a:p>
          <a:p>
            <a:pPr>
              <a:spcBef>
                <a:spcPts val="0"/>
              </a:spcBef>
              <a:spcAft>
                <a:spcPts val="2400"/>
              </a:spcAft>
            </a:pPr>
            <a:r>
              <a:rPr lang="en-US" sz="2800" dirty="0"/>
              <a:t>Described in </a:t>
            </a:r>
            <a:r>
              <a:rPr lang="en-US" sz="2800" b="1" dirty="0">
                <a:solidFill>
                  <a:srgbClr val="FFFF00"/>
                </a:solidFill>
              </a:rPr>
              <a:t>Minute &amp; Ghastly Detail</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4812709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Explicit Warnings</a:t>
            </a:r>
          </a:p>
        </p:txBody>
      </p:sp>
      <p:sp>
        <p:nvSpPr>
          <p:cNvPr id="4" name="Content Placeholder 3"/>
          <p:cNvSpPr>
            <a:spLocks noGrp="1"/>
          </p:cNvSpPr>
          <p:nvPr>
            <p:ph idx="1"/>
          </p:nvPr>
        </p:nvSpPr>
        <p:spPr/>
        <p:txBody>
          <a:bodyPr/>
          <a:lstStyle/>
          <a:p>
            <a:pPr marL="0" indent="463550">
              <a:buNone/>
            </a:pPr>
            <a:r>
              <a:rPr lang="en-US" sz="2800" b="1" dirty="0"/>
              <a:t>Dt. 28:53-57:  </a:t>
            </a:r>
            <a:r>
              <a:rPr lang="en-US" sz="2800" baseline="30000" dirty="0"/>
              <a:t>53</a:t>
            </a:r>
            <a:r>
              <a:rPr lang="en-US" sz="2800" b="1" dirty="0">
                <a:solidFill>
                  <a:srgbClr val="FFFF00"/>
                </a:solidFill>
              </a:rPr>
              <a:t>You shall eat the fruit of your own body, the flesh of your sons and your daughters</a:t>
            </a:r>
            <a:r>
              <a:rPr lang="en-US" sz="2800" dirty="0"/>
              <a:t> whom the Lord your God has given you, in the siege and desperate straits in which your enemy shall distress you. </a:t>
            </a:r>
            <a:r>
              <a:rPr lang="en-US" sz="2800" baseline="30000" dirty="0"/>
              <a:t>54</a:t>
            </a:r>
            <a:r>
              <a:rPr lang="en-US" sz="2800" dirty="0"/>
              <a:t>The </a:t>
            </a:r>
            <a:r>
              <a:rPr lang="en-US" sz="2800" b="1" dirty="0">
                <a:solidFill>
                  <a:srgbClr val="00B0F0"/>
                </a:solidFill>
              </a:rPr>
              <a:t>sensitive and very refined man</a:t>
            </a:r>
            <a:r>
              <a:rPr lang="en-US" sz="2800" dirty="0"/>
              <a:t> among you will be hostile toward his brother, toward the wife of his bosom, and toward the rest of his children whom he leaves behind, </a:t>
            </a:r>
            <a:r>
              <a:rPr lang="en-US" sz="2800" baseline="30000" dirty="0"/>
              <a:t>55</a:t>
            </a:r>
            <a:r>
              <a:rPr lang="en-US" sz="2800" dirty="0"/>
              <a:t>so that he will </a:t>
            </a:r>
            <a:r>
              <a:rPr lang="en-US" sz="2800" b="1" dirty="0">
                <a:solidFill>
                  <a:srgbClr val="FFFF00"/>
                </a:solidFill>
              </a:rPr>
              <a:t>not give any of them the flesh of his children whom he will eat</a:t>
            </a:r>
            <a:r>
              <a:rPr lang="en-US" sz="2800" dirty="0"/>
              <a:t>, because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8389484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Explicit Warnings</a:t>
            </a:r>
          </a:p>
        </p:txBody>
      </p:sp>
      <p:sp>
        <p:nvSpPr>
          <p:cNvPr id="4" name="Content Placeholder 3"/>
          <p:cNvSpPr>
            <a:spLocks noGrp="1"/>
          </p:cNvSpPr>
          <p:nvPr>
            <p:ph idx="1"/>
          </p:nvPr>
        </p:nvSpPr>
        <p:spPr/>
        <p:txBody>
          <a:bodyPr/>
          <a:lstStyle/>
          <a:p>
            <a:pPr marL="0" indent="0">
              <a:buNone/>
            </a:pPr>
            <a:r>
              <a:rPr lang="en-US" sz="2800" dirty="0"/>
              <a:t>he has nothing left in the siege and desperate straits in which your enemy shall distress you at all your gates. </a:t>
            </a:r>
            <a:r>
              <a:rPr lang="en-US" sz="2800" baseline="30000" dirty="0"/>
              <a:t>56</a:t>
            </a:r>
            <a:r>
              <a:rPr lang="en-US" sz="2800" dirty="0"/>
              <a:t>The </a:t>
            </a:r>
            <a:r>
              <a:rPr lang="en-US" sz="2800" b="1" dirty="0">
                <a:solidFill>
                  <a:srgbClr val="00B0F0"/>
                </a:solidFill>
              </a:rPr>
              <a:t>tender and delicate woman </a:t>
            </a:r>
            <a:r>
              <a:rPr lang="en-US" sz="2800" dirty="0"/>
              <a:t>among you, who would not venture to set the sole of her foot on the ground because of her delicateness and sensitivity, </a:t>
            </a:r>
            <a:r>
              <a:rPr lang="en-US" sz="2800" b="1" dirty="0">
                <a:solidFill>
                  <a:srgbClr val="FFFF00"/>
                </a:solidFill>
              </a:rPr>
              <a:t>will refuse to the husband of her bosom, and to her son and her daughter, </a:t>
            </a:r>
            <a:r>
              <a:rPr lang="en-US" sz="2800" b="1" baseline="30000" dirty="0">
                <a:solidFill>
                  <a:srgbClr val="FFFF00"/>
                </a:solidFill>
              </a:rPr>
              <a:t>57</a:t>
            </a:r>
            <a:r>
              <a:rPr lang="en-US" sz="2800" b="1" dirty="0">
                <a:solidFill>
                  <a:srgbClr val="FFFF00"/>
                </a:solidFill>
              </a:rPr>
              <a:t>her placenta </a:t>
            </a:r>
            <a:r>
              <a:rPr lang="en-US" sz="2800" dirty="0"/>
              <a:t>which comes out from between her feet and her children whom she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315291684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Explicit Warnings</a:t>
            </a:r>
          </a:p>
        </p:txBody>
      </p:sp>
      <p:sp>
        <p:nvSpPr>
          <p:cNvPr id="4" name="Content Placeholder 3"/>
          <p:cNvSpPr>
            <a:spLocks noGrp="1"/>
          </p:cNvSpPr>
          <p:nvPr>
            <p:ph idx="1"/>
          </p:nvPr>
        </p:nvSpPr>
        <p:spPr/>
        <p:txBody>
          <a:bodyPr/>
          <a:lstStyle/>
          <a:p>
            <a:pPr marL="0" indent="0">
              <a:buNone/>
            </a:pPr>
            <a:r>
              <a:rPr lang="en-US" sz="2800" dirty="0"/>
              <a:t>bears; for she will </a:t>
            </a:r>
            <a:r>
              <a:rPr lang="en-US" sz="2800" b="1" dirty="0">
                <a:solidFill>
                  <a:srgbClr val="FFFF00"/>
                </a:solidFill>
              </a:rPr>
              <a:t>eat them secretly </a:t>
            </a:r>
            <a:r>
              <a:rPr lang="en-US" sz="2800" dirty="0"/>
              <a:t>for lack of everything in the siege and desperate straits in which your enemy shall distress you at all your gates.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351246871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Jeremiah’s Lament</a:t>
            </a:r>
          </a:p>
        </p:txBody>
      </p:sp>
      <p:sp>
        <p:nvSpPr>
          <p:cNvPr id="7" name="Content Placeholder 6"/>
          <p:cNvSpPr>
            <a:spLocks noGrp="1"/>
          </p:cNvSpPr>
          <p:nvPr>
            <p:ph idx="1"/>
          </p:nvPr>
        </p:nvSpPr>
        <p:spPr/>
        <p:txBody>
          <a:bodyPr/>
          <a:lstStyle/>
          <a:p>
            <a:pPr marL="463550" indent="-463550"/>
            <a:r>
              <a:rPr lang="en-US" sz="2800" b="1" dirty="0"/>
              <a:t>Jer. 8:18-22:</a:t>
            </a:r>
            <a:r>
              <a:rPr lang="en-US" sz="2800" dirty="0"/>
              <a:t>  </a:t>
            </a:r>
            <a:r>
              <a:rPr lang="en-US" sz="2800" baseline="30000" dirty="0"/>
              <a:t>18</a:t>
            </a:r>
            <a:r>
              <a:rPr lang="en-US" sz="2800" dirty="0"/>
              <a:t>I would comfort myself in sorrow; My heart is faint in me. </a:t>
            </a:r>
            <a:r>
              <a:rPr lang="en-US" sz="2800" baseline="30000" dirty="0"/>
              <a:t>19</a:t>
            </a:r>
            <a:r>
              <a:rPr lang="en-US" sz="2800" dirty="0"/>
              <a:t>Listen! The voice, The cry of the daughter of My people— From a far country: </a:t>
            </a:r>
            <a:r>
              <a:rPr lang="en-US" sz="2800" b="1" dirty="0">
                <a:solidFill>
                  <a:srgbClr val="FFFF00"/>
                </a:solidFill>
              </a:rPr>
              <a:t>“Is not the Lord in Zion? Is not her King in her?”</a:t>
            </a:r>
            <a:r>
              <a:rPr lang="en-US" sz="2800" dirty="0">
                <a:solidFill>
                  <a:srgbClr val="FFFF00"/>
                </a:solidFill>
              </a:rPr>
              <a:t> ….</a:t>
            </a:r>
            <a:r>
              <a:rPr lang="en-US" sz="2800" dirty="0"/>
              <a:t> </a:t>
            </a:r>
            <a:r>
              <a:rPr lang="en-US" sz="2800" baseline="30000" dirty="0"/>
              <a:t>20</a:t>
            </a:r>
            <a:r>
              <a:rPr lang="en-US" sz="2800" b="1" dirty="0">
                <a:solidFill>
                  <a:srgbClr val="FFFF00"/>
                </a:solidFill>
              </a:rPr>
              <a:t>“The harvest is past, The summer is ended, And we are not saved!”</a:t>
            </a:r>
            <a:r>
              <a:rPr lang="en-US" sz="2800" dirty="0"/>
              <a:t> </a:t>
            </a:r>
            <a:r>
              <a:rPr lang="en-US" sz="2800" baseline="30000" dirty="0"/>
              <a:t>21</a:t>
            </a:r>
            <a:r>
              <a:rPr lang="en-US" sz="2800" dirty="0"/>
              <a:t>For the hurt of the daughter of my people I am hurt. I am mourning; Astonishment has taken hold of me. </a:t>
            </a:r>
            <a:r>
              <a:rPr lang="en-US" sz="2800" baseline="30000" dirty="0"/>
              <a:t>22</a:t>
            </a:r>
            <a:r>
              <a:rPr lang="en-US" sz="2800" b="1" dirty="0">
                <a:solidFill>
                  <a:srgbClr val="FFFF00"/>
                </a:solidFill>
              </a:rPr>
              <a:t>Is there no balm in Gilead, Is there no physician there?</a:t>
            </a:r>
            <a:r>
              <a:rPr lang="en-US" sz="2800" dirty="0"/>
              <a:t>....</a:t>
            </a:r>
          </a:p>
        </p:txBody>
      </p:sp>
      <p:sp>
        <p:nvSpPr>
          <p:cNvPr id="5" name="Slide Number Placeholder 4"/>
          <p:cNvSpPr>
            <a:spLocks noGrp="1"/>
          </p:cNvSpPr>
          <p:nvPr>
            <p:ph type="sldNum" sz="quarter" idx="12"/>
          </p:nvPr>
        </p:nvSpPr>
        <p:spPr/>
        <p:txBody>
          <a:bodyPr/>
          <a:lstStyle/>
          <a:p>
            <a:fld id="{54DEA6BE-4903-46AC-9C77-9466F5B8B1DA}" type="slidenum">
              <a:rPr lang="en-US"/>
              <a:pPr/>
              <a:t>2</a:t>
            </a:fld>
            <a:endParaRPr lang="en-US"/>
          </a:p>
        </p:txBody>
      </p:sp>
      <p:sp>
        <p:nvSpPr>
          <p:cNvPr id="2" name="Footer Placeholder 1"/>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3555315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anose="020B0A04020102020204" pitchFamily="34" charset="0"/>
              </a:rPr>
              <a:t>Curses Of The Covenant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9963412"/>
              </p:ext>
            </p:extLst>
          </p:nvPr>
        </p:nvGraphicFramePr>
        <p:xfrm>
          <a:off x="434109" y="1417638"/>
          <a:ext cx="8229600" cy="4791363"/>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323864852"/>
                    </a:ext>
                  </a:extLst>
                </a:gridCol>
                <a:gridCol w="1143000">
                  <a:extLst>
                    <a:ext uri="{9D8B030D-6E8A-4147-A177-3AD203B41FA5}">
                      <a16:colId xmlns:a16="http://schemas.microsoft.com/office/drawing/2014/main" val="1595669961"/>
                    </a:ext>
                  </a:extLst>
                </a:gridCol>
                <a:gridCol w="2484582">
                  <a:extLst>
                    <a:ext uri="{9D8B030D-6E8A-4147-A177-3AD203B41FA5}">
                      <a16:colId xmlns:a16="http://schemas.microsoft.com/office/drawing/2014/main" val="3166157903"/>
                    </a:ext>
                  </a:extLst>
                </a:gridCol>
                <a:gridCol w="2544618">
                  <a:extLst>
                    <a:ext uri="{9D8B030D-6E8A-4147-A177-3AD203B41FA5}">
                      <a16:colId xmlns:a16="http://schemas.microsoft.com/office/drawing/2014/main" val="1719510533"/>
                    </a:ext>
                  </a:extLst>
                </a:gridCol>
              </a:tblGrid>
              <a:tr h="423726">
                <a:tc>
                  <a:txBody>
                    <a:bodyPr/>
                    <a:lstStyle/>
                    <a:p>
                      <a:pPr algn="ctr"/>
                      <a:r>
                        <a:rPr lang="en-US" sz="2000" dirty="0">
                          <a:solidFill>
                            <a:srgbClr val="FFFF00"/>
                          </a:solidFill>
                          <a:effectLst>
                            <a:outerShdw blurRad="38100" dist="38100" dir="2700000" algn="tl">
                              <a:srgbClr val="000000">
                                <a:alpha val="43137"/>
                              </a:srgbClr>
                            </a:outerShdw>
                          </a:effectLst>
                        </a:rPr>
                        <a:t>Curses</a:t>
                      </a:r>
                    </a:p>
                  </a:txBody>
                  <a:tcPr anchor="ctr"/>
                </a:tc>
                <a:tc>
                  <a:txBody>
                    <a:bodyPr/>
                    <a:lstStyle/>
                    <a:p>
                      <a:pPr algn="ctr"/>
                      <a:r>
                        <a:rPr lang="en-US" sz="2000" dirty="0">
                          <a:solidFill>
                            <a:srgbClr val="FFFF00"/>
                          </a:solidFill>
                          <a:effectLst>
                            <a:outerShdw blurRad="38100" dist="38100" dir="2700000" algn="tl">
                              <a:srgbClr val="000000">
                                <a:alpha val="43137"/>
                              </a:srgbClr>
                            </a:outerShdw>
                          </a:effectLst>
                        </a:rPr>
                        <a:t>Lev. 26</a:t>
                      </a:r>
                    </a:p>
                  </a:txBody>
                  <a:tcPr anchor="ctr"/>
                </a:tc>
                <a:tc>
                  <a:txBody>
                    <a:bodyPr/>
                    <a:lstStyle/>
                    <a:p>
                      <a:pPr algn="ctr"/>
                      <a:r>
                        <a:rPr lang="en-US" sz="2000" dirty="0">
                          <a:solidFill>
                            <a:srgbClr val="FFFF00"/>
                          </a:solidFill>
                          <a:effectLst>
                            <a:outerShdw blurRad="38100" dist="38100" dir="2700000" algn="tl">
                              <a:srgbClr val="000000">
                                <a:alpha val="43137"/>
                              </a:srgbClr>
                            </a:outerShdw>
                          </a:effectLst>
                        </a:rPr>
                        <a:t>Deut. 28</a:t>
                      </a:r>
                    </a:p>
                  </a:txBody>
                  <a:tcPr anchor="ctr"/>
                </a:tc>
                <a:tc>
                  <a:txBody>
                    <a:bodyPr/>
                    <a:lstStyle/>
                    <a:p>
                      <a:pPr algn="ctr"/>
                      <a:r>
                        <a:rPr lang="en-US" sz="2000" dirty="0">
                          <a:solidFill>
                            <a:srgbClr val="FFFF00"/>
                          </a:solidFill>
                          <a:effectLst>
                            <a:outerShdw blurRad="38100" dist="38100" dir="2700000" algn="tl">
                              <a:srgbClr val="000000">
                                <a:alpha val="43137"/>
                              </a:srgbClr>
                            </a:outerShdw>
                          </a:effectLst>
                        </a:rPr>
                        <a:t>Fulfillment</a:t>
                      </a:r>
                    </a:p>
                  </a:txBody>
                  <a:tcPr anchor="ctr"/>
                </a:tc>
                <a:extLst>
                  <a:ext uri="{0D108BD9-81ED-4DB2-BD59-A6C34878D82A}">
                    <a16:rowId xmlns:a16="http://schemas.microsoft.com/office/drawing/2014/main" val="4203752653"/>
                  </a:ext>
                </a:extLst>
              </a:tr>
              <a:tr h="423726">
                <a:tc>
                  <a:txBody>
                    <a:bodyPr/>
                    <a:lstStyle/>
                    <a:p>
                      <a:r>
                        <a:rPr lang="en-US" sz="2000" dirty="0">
                          <a:solidFill>
                            <a:srgbClr val="FFFF00"/>
                          </a:solidFill>
                          <a:effectLst>
                            <a:outerShdw blurRad="38100" dist="38100" dir="2700000" algn="tl">
                              <a:srgbClr val="000000">
                                <a:alpha val="43137"/>
                              </a:srgbClr>
                            </a:outerShdw>
                          </a:effectLst>
                        </a:rPr>
                        <a:t>Disease</a:t>
                      </a:r>
                    </a:p>
                  </a:txBody>
                  <a:tcPr anchor="ctr"/>
                </a:tc>
                <a:tc>
                  <a:txBody>
                    <a:bodyPr/>
                    <a:lstStyle/>
                    <a:p>
                      <a:r>
                        <a:rPr lang="en-US" sz="2000" dirty="0"/>
                        <a:t>16, 25</a:t>
                      </a:r>
                    </a:p>
                  </a:txBody>
                  <a:tcPr anchor="ctr"/>
                </a:tc>
                <a:tc>
                  <a:txBody>
                    <a:bodyPr/>
                    <a:lstStyle/>
                    <a:p>
                      <a:r>
                        <a:rPr lang="en-US" sz="2000" dirty="0"/>
                        <a:t>21-22, 27, 35, 59-61</a:t>
                      </a:r>
                    </a:p>
                  </a:txBody>
                  <a:tcPr anchor="ctr"/>
                </a:tc>
                <a:tc>
                  <a:txBody>
                    <a:bodyPr/>
                    <a:lstStyle/>
                    <a:p>
                      <a:r>
                        <a:rPr lang="en-US" sz="2000" kern="1200" dirty="0">
                          <a:solidFill>
                            <a:schemeClr val="dk1"/>
                          </a:solidFill>
                          <a:latin typeface="+mn-lt"/>
                          <a:ea typeface="+mn-ea"/>
                          <a:cs typeface="+mn-cs"/>
                        </a:rPr>
                        <a:t>Jer. 21:5-6</a:t>
                      </a:r>
                    </a:p>
                  </a:txBody>
                  <a:tcPr anchor="ctr"/>
                </a:tc>
                <a:extLst>
                  <a:ext uri="{0D108BD9-81ED-4DB2-BD59-A6C34878D82A}">
                    <a16:rowId xmlns:a16="http://schemas.microsoft.com/office/drawing/2014/main" val="3755953240"/>
                  </a:ext>
                </a:extLst>
              </a:tr>
              <a:tr h="423726">
                <a:tc>
                  <a:txBody>
                    <a:bodyPr/>
                    <a:lstStyle/>
                    <a:p>
                      <a:r>
                        <a:rPr lang="en-US" sz="2000" dirty="0">
                          <a:solidFill>
                            <a:srgbClr val="FFFF00"/>
                          </a:solidFill>
                          <a:effectLst>
                            <a:outerShdw blurRad="38100" dist="38100" dir="2700000" algn="tl">
                              <a:srgbClr val="000000">
                                <a:alpha val="43137"/>
                              </a:srgbClr>
                            </a:outerShdw>
                          </a:effectLst>
                        </a:rPr>
                        <a:t>Defeat</a:t>
                      </a:r>
                    </a:p>
                  </a:txBody>
                  <a:tcPr anchor="ctr"/>
                </a:tc>
                <a:tc>
                  <a:txBody>
                    <a:bodyPr/>
                    <a:lstStyle/>
                    <a:p>
                      <a:r>
                        <a:rPr lang="en-US" sz="2000" dirty="0"/>
                        <a:t>17</a:t>
                      </a:r>
                    </a:p>
                  </a:txBody>
                  <a:tcPr anchor="ctr"/>
                </a:tc>
                <a:tc>
                  <a:txBody>
                    <a:bodyPr/>
                    <a:lstStyle/>
                    <a:p>
                      <a:r>
                        <a:rPr lang="en-US" sz="2000" dirty="0"/>
                        <a:t>25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rPr>
                        <a:t>Jer. 21:3-6</a:t>
                      </a:r>
                    </a:p>
                  </a:txBody>
                  <a:tcPr anchor="ctr"/>
                </a:tc>
                <a:extLst>
                  <a:ext uri="{0D108BD9-81ED-4DB2-BD59-A6C34878D82A}">
                    <a16:rowId xmlns:a16="http://schemas.microsoft.com/office/drawing/2014/main" val="1660855128"/>
                  </a:ext>
                </a:extLst>
              </a:tr>
              <a:tr h="423726">
                <a:tc>
                  <a:txBody>
                    <a:bodyPr/>
                    <a:lstStyle/>
                    <a:p>
                      <a:r>
                        <a:rPr lang="en-US" sz="2000" dirty="0">
                          <a:solidFill>
                            <a:srgbClr val="FFFF00"/>
                          </a:solidFill>
                          <a:effectLst>
                            <a:outerShdw blurRad="38100" dist="38100" dir="2700000" algn="tl">
                              <a:srgbClr val="000000">
                                <a:alpha val="43137"/>
                              </a:srgbClr>
                            </a:outerShdw>
                          </a:effectLst>
                        </a:rPr>
                        <a:t>Drought</a:t>
                      </a:r>
                    </a:p>
                  </a:txBody>
                  <a:tcPr anchor="ctr"/>
                </a:tc>
                <a:tc>
                  <a:txBody>
                    <a:bodyPr/>
                    <a:lstStyle/>
                    <a:p>
                      <a:r>
                        <a:rPr lang="en-US" sz="2000" dirty="0"/>
                        <a:t>19-20</a:t>
                      </a:r>
                    </a:p>
                  </a:txBody>
                  <a:tcPr anchor="ctr"/>
                </a:tc>
                <a:tc>
                  <a:txBody>
                    <a:bodyPr/>
                    <a:lstStyle/>
                    <a:p>
                      <a:r>
                        <a:rPr lang="en-US" sz="2000" dirty="0"/>
                        <a:t>23-24</a:t>
                      </a:r>
                    </a:p>
                  </a:txBody>
                  <a:tcPr anchor="ctr"/>
                </a:tc>
                <a:tc>
                  <a:txBody>
                    <a:bodyPr/>
                    <a:lstStyle/>
                    <a:p>
                      <a:r>
                        <a:rPr lang="en-US" sz="2000" kern="1200" dirty="0">
                          <a:solidFill>
                            <a:schemeClr val="dk1"/>
                          </a:solidFill>
                          <a:latin typeface="+mn-lt"/>
                          <a:ea typeface="+mn-ea"/>
                          <a:cs typeface="+mn-cs"/>
                        </a:rPr>
                        <a:t>Jer. 14:1-6; 23:10</a:t>
                      </a:r>
                    </a:p>
                  </a:txBody>
                  <a:tcPr anchor="ctr"/>
                </a:tc>
                <a:extLst>
                  <a:ext uri="{0D108BD9-81ED-4DB2-BD59-A6C34878D82A}">
                    <a16:rowId xmlns:a16="http://schemas.microsoft.com/office/drawing/2014/main" val="1627572293"/>
                  </a:ext>
                </a:extLst>
              </a:tr>
              <a:tr h="423726">
                <a:tc>
                  <a:txBody>
                    <a:bodyPr/>
                    <a:lstStyle/>
                    <a:p>
                      <a:r>
                        <a:rPr lang="en-US" sz="2000" dirty="0">
                          <a:solidFill>
                            <a:srgbClr val="FFFF00"/>
                          </a:solidFill>
                          <a:effectLst>
                            <a:outerShdw blurRad="38100" dist="38100" dir="2700000" algn="tl">
                              <a:srgbClr val="000000">
                                <a:alpha val="43137"/>
                              </a:srgbClr>
                            </a:outerShdw>
                          </a:effectLst>
                        </a:rPr>
                        <a:t>Wild Beasts</a:t>
                      </a:r>
                    </a:p>
                  </a:txBody>
                  <a:tcPr anchor="ctr"/>
                </a:tc>
                <a:tc>
                  <a:txBody>
                    <a:bodyPr/>
                    <a:lstStyle/>
                    <a:p>
                      <a:r>
                        <a:rPr lang="en-US" sz="2000" dirty="0"/>
                        <a:t>22</a:t>
                      </a:r>
                    </a:p>
                  </a:txBody>
                  <a:tcPr anchor="ctr"/>
                </a:tc>
                <a:tc>
                  <a:txBody>
                    <a:bodyPr/>
                    <a:lstStyle/>
                    <a:p>
                      <a:endParaRPr lang="en-US" sz="2000" dirty="0"/>
                    </a:p>
                  </a:txBody>
                  <a:tcPr anchor="ctr"/>
                </a:tc>
                <a:tc>
                  <a:txBody>
                    <a:bodyPr/>
                    <a:lstStyle/>
                    <a:p>
                      <a:r>
                        <a:rPr lang="en-US" sz="2000" kern="1200" dirty="0">
                          <a:solidFill>
                            <a:schemeClr val="dk1"/>
                          </a:solidFill>
                          <a:latin typeface="+mn-lt"/>
                          <a:ea typeface="+mn-ea"/>
                          <a:cs typeface="+mn-cs"/>
                        </a:rPr>
                        <a:t>Jer. 7:33; 34:20</a:t>
                      </a:r>
                    </a:p>
                  </a:txBody>
                  <a:tcPr anchor="ctr"/>
                </a:tc>
                <a:extLst>
                  <a:ext uri="{0D108BD9-81ED-4DB2-BD59-A6C34878D82A}">
                    <a16:rowId xmlns:a16="http://schemas.microsoft.com/office/drawing/2014/main" val="1137904746"/>
                  </a:ext>
                </a:extLst>
              </a:tr>
              <a:tr h="749669">
                <a:tc>
                  <a:txBody>
                    <a:bodyPr/>
                    <a:lstStyle/>
                    <a:p>
                      <a:r>
                        <a:rPr lang="en-US" sz="2000" dirty="0">
                          <a:solidFill>
                            <a:srgbClr val="FFFF00"/>
                          </a:solidFill>
                          <a:effectLst>
                            <a:outerShdw blurRad="38100" dist="38100" dir="2700000" algn="tl">
                              <a:srgbClr val="000000">
                                <a:alpha val="43137"/>
                              </a:srgbClr>
                            </a:outerShdw>
                          </a:effectLst>
                        </a:rPr>
                        <a:t>Dearth</a:t>
                      </a:r>
                    </a:p>
                  </a:txBody>
                  <a:tcPr anchor="ctr"/>
                </a:tc>
                <a:tc>
                  <a:txBody>
                    <a:bodyPr/>
                    <a:lstStyle/>
                    <a:p>
                      <a:r>
                        <a:rPr lang="en-US" sz="2000" dirty="0"/>
                        <a:t>26</a:t>
                      </a:r>
                    </a:p>
                  </a:txBody>
                  <a:tcPr anchor="ctr"/>
                </a:tc>
                <a:tc>
                  <a:txBody>
                    <a:bodyPr/>
                    <a:lstStyle/>
                    <a:p>
                      <a:endParaRPr lang="en-US" sz="2000" dirty="0"/>
                    </a:p>
                  </a:txBody>
                  <a:tcPr anchor="ctr"/>
                </a:tc>
                <a:tc>
                  <a:txBody>
                    <a:bodyPr/>
                    <a:lstStyle/>
                    <a:p>
                      <a:r>
                        <a:rPr lang="en-US" sz="2000" kern="1200" dirty="0">
                          <a:solidFill>
                            <a:schemeClr val="dk1"/>
                          </a:solidFill>
                          <a:latin typeface="+mn-lt"/>
                          <a:ea typeface="+mn-ea"/>
                          <a:cs typeface="+mn-cs"/>
                        </a:rPr>
                        <a:t>Jer. 14:16; 32:24; 52:6</a:t>
                      </a:r>
                    </a:p>
                  </a:txBody>
                  <a:tcPr anchor="ctr"/>
                </a:tc>
                <a:extLst>
                  <a:ext uri="{0D108BD9-81ED-4DB2-BD59-A6C34878D82A}">
                    <a16:rowId xmlns:a16="http://schemas.microsoft.com/office/drawing/2014/main" val="891634492"/>
                  </a:ext>
                </a:extLst>
              </a:tr>
              <a:tr h="749669">
                <a:tc>
                  <a:txBody>
                    <a:bodyPr/>
                    <a:lstStyle/>
                    <a:p>
                      <a:r>
                        <a:rPr lang="en-US" sz="2000" dirty="0">
                          <a:solidFill>
                            <a:srgbClr val="FFFF00"/>
                          </a:solidFill>
                          <a:effectLst>
                            <a:outerShdw blurRad="38100" dist="38100" dir="2700000" algn="tl">
                              <a:srgbClr val="000000">
                                <a:alpha val="43137"/>
                              </a:srgbClr>
                            </a:outerShdw>
                          </a:effectLst>
                        </a:rPr>
                        <a:t>Cannibalism</a:t>
                      </a:r>
                    </a:p>
                  </a:txBody>
                  <a:tcPr anchor="ctr"/>
                </a:tc>
                <a:tc>
                  <a:txBody>
                    <a:bodyPr/>
                    <a:lstStyle/>
                    <a:p>
                      <a:r>
                        <a:rPr lang="en-US" sz="2000" dirty="0"/>
                        <a:t>29</a:t>
                      </a:r>
                    </a:p>
                  </a:txBody>
                  <a:tcPr anchor="ctr"/>
                </a:tc>
                <a:tc>
                  <a:txBody>
                    <a:bodyPr/>
                    <a:lstStyle/>
                    <a:p>
                      <a:r>
                        <a:rPr lang="en-US" sz="2000" dirty="0"/>
                        <a:t>53-57</a:t>
                      </a:r>
                    </a:p>
                  </a:txBody>
                  <a:tcPr anchor="ctr"/>
                </a:tc>
                <a:tc>
                  <a:txBody>
                    <a:bodyPr/>
                    <a:lstStyle/>
                    <a:p>
                      <a:r>
                        <a:rPr lang="en-US" sz="2000" kern="1200" dirty="0">
                          <a:solidFill>
                            <a:schemeClr val="dk1"/>
                          </a:solidFill>
                          <a:latin typeface="+mn-lt"/>
                          <a:ea typeface="+mn-ea"/>
                          <a:cs typeface="+mn-cs"/>
                        </a:rPr>
                        <a:t>Jer. 19:9; Lam. 2:20; 4:10</a:t>
                      </a:r>
                    </a:p>
                  </a:txBody>
                  <a:tcPr anchor="ctr"/>
                </a:tc>
                <a:extLst>
                  <a:ext uri="{0D108BD9-81ED-4DB2-BD59-A6C34878D82A}">
                    <a16:rowId xmlns:a16="http://schemas.microsoft.com/office/drawing/2014/main" val="2612375215"/>
                  </a:ext>
                </a:extLst>
              </a:tr>
              <a:tr h="423726">
                <a:tc>
                  <a:txBody>
                    <a:bodyPr/>
                    <a:lstStyle/>
                    <a:p>
                      <a:r>
                        <a:rPr lang="en-US" sz="2000" dirty="0">
                          <a:solidFill>
                            <a:srgbClr val="FFFF00"/>
                          </a:solidFill>
                          <a:effectLst>
                            <a:outerShdw blurRad="38100" dist="38100" dir="2700000" algn="tl">
                              <a:srgbClr val="000000">
                                <a:alpha val="43137"/>
                              </a:srgbClr>
                            </a:outerShdw>
                          </a:effectLst>
                        </a:rPr>
                        <a:t>Destruction</a:t>
                      </a:r>
                    </a:p>
                  </a:txBody>
                  <a:tcPr anchor="ctr"/>
                </a:tc>
                <a:tc>
                  <a:txBody>
                    <a:bodyPr/>
                    <a:lstStyle/>
                    <a:p>
                      <a:r>
                        <a:rPr lang="en-US" sz="2000" dirty="0"/>
                        <a:t>30</a:t>
                      </a:r>
                    </a:p>
                  </a:txBody>
                  <a:tcPr anchor="ctr"/>
                </a:tc>
                <a:tc>
                  <a:txBody>
                    <a:bodyPr/>
                    <a:lstStyle/>
                    <a:p>
                      <a:endParaRPr lang="en-US" sz="2000" dirty="0"/>
                    </a:p>
                  </a:txBody>
                  <a:tcPr anchor="ctr"/>
                </a:tc>
                <a:tc>
                  <a:txBody>
                    <a:bodyPr/>
                    <a:lstStyle/>
                    <a:p>
                      <a:r>
                        <a:rPr lang="en-US" sz="2000" kern="1200" dirty="0">
                          <a:solidFill>
                            <a:schemeClr val="dk1"/>
                          </a:solidFill>
                          <a:latin typeface="+mn-lt"/>
                          <a:ea typeface="+mn-ea"/>
                          <a:cs typeface="+mn-cs"/>
                        </a:rPr>
                        <a:t>Jer. 10:11</a:t>
                      </a:r>
                    </a:p>
                  </a:txBody>
                  <a:tcPr anchor="ctr"/>
                </a:tc>
                <a:extLst>
                  <a:ext uri="{0D108BD9-81ED-4DB2-BD59-A6C34878D82A}">
                    <a16:rowId xmlns:a16="http://schemas.microsoft.com/office/drawing/2014/main" val="3629385557"/>
                  </a:ext>
                </a:extLst>
              </a:tr>
              <a:tr h="749669">
                <a:tc>
                  <a:txBody>
                    <a:bodyPr/>
                    <a:lstStyle/>
                    <a:p>
                      <a:r>
                        <a:rPr lang="en-US" sz="2000" dirty="0">
                          <a:solidFill>
                            <a:srgbClr val="FFFF00"/>
                          </a:solidFill>
                          <a:effectLst>
                            <a:outerShdw blurRad="38100" dist="38100" dir="2700000" algn="tl">
                              <a:srgbClr val="000000">
                                <a:alpha val="43137"/>
                              </a:srgbClr>
                            </a:outerShdw>
                          </a:effectLst>
                        </a:rPr>
                        <a:t>Desolation</a:t>
                      </a:r>
                    </a:p>
                  </a:txBody>
                  <a:tcPr anchor="ctr"/>
                </a:tc>
                <a:tc>
                  <a:txBody>
                    <a:bodyPr/>
                    <a:lstStyle/>
                    <a:p>
                      <a:r>
                        <a:rPr lang="en-US" sz="2000" dirty="0"/>
                        <a:t>31-33</a:t>
                      </a:r>
                    </a:p>
                  </a:txBody>
                  <a:tcPr anchor="ctr"/>
                </a:tc>
                <a:tc>
                  <a:txBody>
                    <a:bodyPr/>
                    <a:lstStyle/>
                    <a:p>
                      <a:endParaRPr lang="en-US" sz="2000" dirty="0"/>
                    </a:p>
                  </a:txBody>
                  <a:tcPr anchor="ctr"/>
                </a:tc>
                <a:tc>
                  <a:txBody>
                    <a:bodyPr/>
                    <a:lstStyle/>
                    <a:p>
                      <a:r>
                        <a:rPr lang="en-US" sz="2000" kern="1200" dirty="0">
                          <a:solidFill>
                            <a:schemeClr val="dk1"/>
                          </a:solidFill>
                          <a:latin typeface="+mn-lt"/>
                          <a:ea typeface="+mn-ea"/>
                          <a:cs typeface="+mn-cs"/>
                        </a:rPr>
                        <a:t>Jer. 4:25-31; 44:1-3, 6</a:t>
                      </a:r>
                    </a:p>
                  </a:txBody>
                  <a:tcPr anchor="ctr"/>
                </a:tc>
                <a:extLst>
                  <a:ext uri="{0D108BD9-81ED-4DB2-BD59-A6C34878D82A}">
                    <a16:rowId xmlns:a16="http://schemas.microsoft.com/office/drawing/2014/main" val="1038740576"/>
                  </a:ext>
                </a:extLst>
              </a:tr>
            </a:tbl>
          </a:graphicData>
        </a:graphic>
      </p:graphicFrame>
      <p:sp>
        <p:nvSpPr>
          <p:cNvPr id="4" name="Footer Placeholder 3"/>
          <p:cNvSpPr>
            <a:spLocks noGrp="1"/>
          </p:cNvSpPr>
          <p:nvPr>
            <p:ph type="ftr" sz="quarter" idx="11"/>
          </p:nvPr>
        </p:nvSpPr>
        <p:spPr/>
        <p:txBody>
          <a:bodyPr/>
          <a:lstStyle/>
          <a:p>
            <a:pPr>
              <a:defRPr/>
            </a:pPr>
            <a:r>
              <a:rPr lang="en-US" dirty="0">
                <a:solidFill>
                  <a:srgbClr val="FFFFFF"/>
                </a:solidFill>
              </a:rPr>
              <a:t>Kevin Kay</a:t>
            </a:r>
          </a:p>
        </p:txBody>
      </p:sp>
      <p:sp>
        <p:nvSpPr>
          <p:cNvPr id="5" name="Slide Number Placeholder 4"/>
          <p:cNvSpPr>
            <a:spLocks noGrp="1"/>
          </p:cNvSpPr>
          <p:nvPr>
            <p:ph type="sldNum" sz="quarter" idx="12"/>
          </p:nvPr>
        </p:nvSpPr>
        <p:spPr/>
        <p:txBody>
          <a:bodyPr/>
          <a:lstStyle/>
          <a:p>
            <a:pPr>
              <a:defRPr/>
            </a:pPr>
            <a:fld id="{0EB25176-F157-4D12-B4FC-351AAB89B6FC}" type="slidenum">
              <a:rPr lang="en-US" smtClean="0">
                <a:solidFill>
                  <a:srgbClr val="FFFFFF"/>
                </a:solidFill>
              </a:rPr>
              <a:pPr>
                <a:defRPr/>
              </a:pPr>
              <a:t>20</a:t>
            </a:fld>
            <a:endParaRPr lang="en-US">
              <a:solidFill>
                <a:srgbClr val="FFFFFF"/>
              </a:solidFill>
            </a:endParaRPr>
          </a:p>
        </p:txBody>
      </p:sp>
    </p:spTree>
    <p:extLst>
      <p:ext uri="{BB962C8B-B14F-4D97-AF65-F5344CB8AC3E}">
        <p14:creationId xmlns:p14="http://schemas.microsoft.com/office/powerpoint/2010/main" val="3550037921"/>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anose="020B0A04020102020204" pitchFamily="34" charset="0"/>
              </a:rPr>
              <a:t>Curses Of The Covenant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2735434"/>
              </p:ext>
            </p:extLst>
          </p:nvPr>
        </p:nvGraphicFramePr>
        <p:xfrm>
          <a:off x="457200" y="1417638"/>
          <a:ext cx="8229600" cy="4604470"/>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val="323864852"/>
                    </a:ext>
                  </a:extLst>
                </a:gridCol>
                <a:gridCol w="1295400">
                  <a:extLst>
                    <a:ext uri="{9D8B030D-6E8A-4147-A177-3AD203B41FA5}">
                      <a16:colId xmlns:a16="http://schemas.microsoft.com/office/drawing/2014/main" val="1595669961"/>
                    </a:ext>
                  </a:extLst>
                </a:gridCol>
                <a:gridCol w="2133600">
                  <a:extLst>
                    <a:ext uri="{9D8B030D-6E8A-4147-A177-3AD203B41FA5}">
                      <a16:colId xmlns:a16="http://schemas.microsoft.com/office/drawing/2014/main" val="3166157903"/>
                    </a:ext>
                  </a:extLst>
                </a:gridCol>
                <a:gridCol w="2743200">
                  <a:extLst>
                    <a:ext uri="{9D8B030D-6E8A-4147-A177-3AD203B41FA5}">
                      <a16:colId xmlns:a16="http://schemas.microsoft.com/office/drawing/2014/main" val="1719510533"/>
                    </a:ext>
                  </a:extLst>
                </a:gridCol>
              </a:tblGrid>
              <a:tr h="460447">
                <a:tc>
                  <a:txBody>
                    <a:bodyPr/>
                    <a:lstStyle/>
                    <a:p>
                      <a:pPr algn="ctr"/>
                      <a:r>
                        <a:rPr lang="en-US" sz="2000" dirty="0">
                          <a:solidFill>
                            <a:srgbClr val="FFFF00"/>
                          </a:solidFill>
                          <a:effectLst>
                            <a:outerShdw blurRad="38100" dist="38100" dir="2700000" algn="tl">
                              <a:srgbClr val="000000">
                                <a:alpha val="43137"/>
                              </a:srgbClr>
                            </a:outerShdw>
                          </a:effectLst>
                        </a:rPr>
                        <a:t>Curses</a:t>
                      </a:r>
                    </a:p>
                  </a:txBody>
                  <a:tcPr/>
                </a:tc>
                <a:tc>
                  <a:txBody>
                    <a:bodyPr/>
                    <a:lstStyle/>
                    <a:p>
                      <a:pPr algn="ctr"/>
                      <a:r>
                        <a:rPr lang="en-US" sz="2000" dirty="0">
                          <a:solidFill>
                            <a:srgbClr val="FFFF00"/>
                          </a:solidFill>
                          <a:effectLst>
                            <a:outerShdw blurRad="38100" dist="38100" dir="2700000" algn="tl">
                              <a:srgbClr val="000000">
                                <a:alpha val="43137"/>
                              </a:srgbClr>
                            </a:outerShdw>
                          </a:effectLst>
                        </a:rPr>
                        <a:t>Lev. 26</a:t>
                      </a:r>
                    </a:p>
                  </a:txBody>
                  <a:tcPr/>
                </a:tc>
                <a:tc>
                  <a:txBody>
                    <a:bodyPr/>
                    <a:lstStyle/>
                    <a:p>
                      <a:pPr algn="ctr"/>
                      <a:r>
                        <a:rPr lang="en-US" sz="2000" dirty="0">
                          <a:solidFill>
                            <a:srgbClr val="FFFF00"/>
                          </a:solidFill>
                          <a:effectLst>
                            <a:outerShdw blurRad="38100" dist="38100" dir="2700000" algn="tl">
                              <a:srgbClr val="000000">
                                <a:alpha val="43137"/>
                              </a:srgbClr>
                            </a:outerShdw>
                          </a:effectLst>
                        </a:rPr>
                        <a:t>Deut. 28</a:t>
                      </a:r>
                    </a:p>
                  </a:txBody>
                  <a:tcPr/>
                </a:tc>
                <a:tc>
                  <a:txBody>
                    <a:bodyPr/>
                    <a:lstStyle/>
                    <a:p>
                      <a:pPr algn="ctr"/>
                      <a:r>
                        <a:rPr lang="en-US" sz="2000" dirty="0">
                          <a:solidFill>
                            <a:srgbClr val="FFFF00"/>
                          </a:solidFill>
                          <a:effectLst>
                            <a:outerShdw blurRad="38100" dist="38100" dir="2700000" algn="tl">
                              <a:srgbClr val="000000">
                                <a:alpha val="43137"/>
                              </a:srgbClr>
                            </a:outerShdw>
                          </a:effectLst>
                        </a:rPr>
                        <a:t>Fulfillment</a:t>
                      </a:r>
                    </a:p>
                  </a:txBody>
                  <a:tcPr/>
                </a:tc>
                <a:extLst>
                  <a:ext uri="{0D108BD9-81ED-4DB2-BD59-A6C34878D82A}">
                    <a16:rowId xmlns:a16="http://schemas.microsoft.com/office/drawing/2014/main" val="4203752653"/>
                  </a:ext>
                </a:extLst>
              </a:tr>
              <a:tr h="460447">
                <a:tc>
                  <a:txBody>
                    <a:bodyPr/>
                    <a:lstStyle/>
                    <a:p>
                      <a:r>
                        <a:rPr lang="en-US" sz="2000" dirty="0">
                          <a:solidFill>
                            <a:srgbClr val="FFFF00"/>
                          </a:solidFill>
                          <a:effectLst>
                            <a:outerShdw blurRad="38100" dist="38100" dir="2700000" algn="tl">
                              <a:srgbClr val="000000">
                                <a:alpha val="43137"/>
                              </a:srgbClr>
                            </a:outerShdw>
                          </a:effectLst>
                        </a:rPr>
                        <a:t>Deportation</a:t>
                      </a:r>
                    </a:p>
                  </a:txBody>
                  <a:tcPr anchor="ctr"/>
                </a:tc>
                <a:tc>
                  <a:txBody>
                    <a:bodyPr/>
                    <a:lstStyle/>
                    <a:p>
                      <a:r>
                        <a:rPr lang="en-US" sz="2000" dirty="0"/>
                        <a:t>33</a:t>
                      </a:r>
                    </a:p>
                  </a:txBody>
                  <a:tcPr anchor="ctr"/>
                </a:tc>
                <a:tc>
                  <a:txBody>
                    <a:bodyPr/>
                    <a:lstStyle/>
                    <a:p>
                      <a:r>
                        <a:rPr lang="en-US" sz="2000" dirty="0"/>
                        <a:t>36, 41, 64, 68</a:t>
                      </a:r>
                    </a:p>
                  </a:txBody>
                  <a:tcPr anchor="ctr"/>
                </a:tc>
                <a:tc>
                  <a:txBody>
                    <a:bodyPr/>
                    <a:lstStyle/>
                    <a:p>
                      <a:r>
                        <a:rPr lang="en-US" sz="2000" kern="1200" dirty="0">
                          <a:solidFill>
                            <a:schemeClr val="dk1"/>
                          </a:solidFill>
                          <a:latin typeface="+mn-lt"/>
                          <a:ea typeface="+mn-ea"/>
                          <a:cs typeface="+mn-cs"/>
                        </a:rPr>
                        <a:t>Jer. 16:13; 50:17</a:t>
                      </a:r>
                    </a:p>
                  </a:txBody>
                  <a:tcPr anchor="ctr"/>
                </a:tc>
                <a:extLst>
                  <a:ext uri="{0D108BD9-81ED-4DB2-BD59-A6C34878D82A}">
                    <a16:rowId xmlns:a16="http://schemas.microsoft.com/office/drawing/2014/main" val="4205581174"/>
                  </a:ext>
                </a:extLst>
              </a:tr>
              <a:tr h="460447">
                <a:tc>
                  <a:txBody>
                    <a:bodyPr/>
                    <a:lstStyle/>
                    <a:p>
                      <a:r>
                        <a:rPr lang="en-US" sz="2000" dirty="0">
                          <a:solidFill>
                            <a:srgbClr val="FFFF00"/>
                          </a:solidFill>
                          <a:effectLst>
                            <a:outerShdw blurRad="38100" dist="38100" dir="2700000" algn="tl">
                              <a:srgbClr val="000000">
                                <a:alpha val="43137"/>
                              </a:srgbClr>
                            </a:outerShdw>
                          </a:effectLst>
                        </a:rPr>
                        <a:t>Distress</a:t>
                      </a:r>
                    </a:p>
                  </a:txBody>
                  <a:tcPr/>
                </a:tc>
                <a:tc>
                  <a:txBody>
                    <a:bodyPr/>
                    <a:lstStyle/>
                    <a:p>
                      <a:r>
                        <a:rPr lang="en-US" sz="2000" dirty="0"/>
                        <a:t>36-37</a:t>
                      </a:r>
                    </a:p>
                  </a:txBody>
                  <a:tcPr/>
                </a:tc>
                <a:tc>
                  <a:txBody>
                    <a:bodyPr/>
                    <a:lstStyle/>
                    <a:p>
                      <a:r>
                        <a:rPr lang="en-US" sz="2000" dirty="0"/>
                        <a:t>28, 34, 65-67</a:t>
                      </a:r>
                    </a:p>
                  </a:txBody>
                  <a:tcPr/>
                </a:tc>
                <a:tc>
                  <a:txBody>
                    <a:bodyPr/>
                    <a:lstStyle/>
                    <a:p>
                      <a:r>
                        <a:rPr lang="en-US" sz="2000" dirty="0"/>
                        <a:t>Jer. 10:18</a:t>
                      </a:r>
                    </a:p>
                  </a:txBody>
                  <a:tcPr/>
                </a:tc>
                <a:extLst>
                  <a:ext uri="{0D108BD9-81ED-4DB2-BD59-A6C34878D82A}">
                    <a16:rowId xmlns:a16="http://schemas.microsoft.com/office/drawing/2014/main" val="3755953240"/>
                  </a:ext>
                </a:extLst>
              </a:tr>
              <a:tr h="460447">
                <a:tc>
                  <a:txBody>
                    <a:bodyPr/>
                    <a:lstStyle/>
                    <a:p>
                      <a:r>
                        <a:rPr lang="en-US" sz="2000" dirty="0">
                          <a:solidFill>
                            <a:srgbClr val="FFFF00"/>
                          </a:solidFill>
                          <a:effectLst>
                            <a:outerShdw blurRad="38100" dist="38100" dir="2700000" algn="tl">
                              <a:srgbClr val="000000">
                                <a:alpha val="43137"/>
                              </a:srgbClr>
                            </a:outerShdw>
                          </a:effectLst>
                        </a:rPr>
                        <a:t>Death</a:t>
                      </a:r>
                    </a:p>
                  </a:txBody>
                  <a:tcPr/>
                </a:tc>
                <a:tc>
                  <a:txBody>
                    <a:bodyPr/>
                    <a:lstStyle/>
                    <a:p>
                      <a:r>
                        <a:rPr lang="en-US" sz="2000" dirty="0"/>
                        <a:t>38</a:t>
                      </a:r>
                    </a:p>
                  </a:txBody>
                  <a:tcPr/>
                </a:tc>
                <a:tc>
                  <a:txBody>
                    <a:bodyPr/>
                    <a:lstStyle/>
                    <a:p>
                      <a:r>
                        <a:rPr lang="en-US" sz="2000" dirty="0"/>
                        <a:t>62</a:t>
                      </a:r>
                    </a:p>
                  </a:txBody>
                  <a:tcPr/>
                </a:tc>
                <a:tc>
                  <a:txBody>
                    <a:bodyPr/>
                    <a:lstStyle/>
                    <a:p>
                      <a:r>
                        <a:rPr lang="en-US" sz="2000" dirty="0"/>
                        <a:t>Jer. 9:21; 16:3-8</a:t>
                      </a:r>
                    </a:p>
                  </a:txBody>
                  <a:tcPr/>
                </a:tc>
                <a:extLst>
                  <a:ext uri="{0D108BD9-81ED-4DB2-BD59-A6C34878D82A}">
                    <a16:rowId xmlns:a16="http://schemas.microsoft.com/office/drawing/2014/main" val="1660855128"/>
                  </a:ext>
                </a:extLst>
              </a:tr>
              <a:tr h="460447">
                <a:tc>
                  <a:txBody>
                    <a:bodyPr/>
                    <a:lstStyle/>
                    <a:p>
                      <a:r>
                        <a:rPr lang="en-US" sz="2000" dirty="0">
                          <a:solidFill>
                            <a:srgbClr val="FFFF00"/>
                          </a:solidFill>
                          <a:effectLst>
                            <a:outerShdw blurRad="38100" dist="38100" dir="2700000" algn="tl">
                              <a:srgbClr val="000000">
                                <a:alpha val="43137"/>
                              </a:srgbClr>
                            </a:outerShdw>
                          </a:effectLst>
                        </a:rPr>
                        <a:t>Deterioration</a:t>
                      </a:r>
                    </a:p>
                  </a:txBody>
                  <a:tcPr/>
                </a:tc>
                <a:tc>
                  <a:txBody>
                    <a:bodyPr/>
                    <a:lstStyle/>
                    <a:p>
                      <a:r>
                        <a:rPr lang="en-US" sz="2000" dirty="0"/>
                        <a:t>39</a:t>
                      </a:r>
                    </a:p>
                  </a:txBody>
                  <a:tcPr/>
                </a:tc>
                <a:tc>
                  <a:txBody>
                    <a:bodyPr/>
                    <a:lstStyle/>
                    <a:p>
                      <a:endParaRPr lang="en-US" sz="2000" dirty="0"/>
                    </a:p>
                  </a:txBody>
                  <a:tcPr/>
                </a:tc>
                <a:tc>
                  <a:txBody>
                    <a:bodyPr/>
                    <a:lstStyle/>
                    <a:p>
                      <a:r>
                        <a:rPr lang="en-US" sz="2000" dirty="0"/>
                        <a:t>Ezek. 4:16-17</a:t>
                      </a:r>
                    </a:p>
                  </a:txBody>
                  <a:tcPr/>
                </a:tc>
                <a:extLst>
                  <a:ext uri="{0D108BD9-81ED-4DB2-BD59-A6C34878D82A}">
                    <a16:rowId xmlns:a16="http://schemas.microsoft.com/office/drawing/2014/main" val="1627572293"/>
                  </a:ext>
                </a:extLst>
              </a:tr>
              <a:tr h="460447">
                <a:tc>
                  <a:txBody>
                    <a:bodyPr/>
                    <a:lstStyle/>
                    <a:p>
                      <a:r>
                        <a:rPr lang="en-US" sz="2000" dirty="0">
                          <a:solidFill>
                            <a:srgbClr val="FFFF00"/>
                          </a:solidFill>
                          <a:effectLst>
                            <a:outerShdw blurRad="38100" dist="38100" dir="2700000" algn="tl">
                              <a:srgbClr val="000000">
                                <a:alpha val="43137"/>
                              </a:srgbClr>
                            </a:outerShdw>
                          </a:effectLst>
                        </a:rPr>
                        <a:t>Oppression</a:t>
                      </a:r>
                    </a:p>
                  </a:txBody>
                  <a:tcPr/>
                </a:tc>
                <a:tc>
                  <a:txBody>
                    <a:bodyPr/>
                    <a:lstStyle/>
                    <a:p>
                      <a:endParaRPr lang="en-US" sz="2000" dirty="0"/>
                    </a:p>
                  </a:txBody>
                  <a:tcPr/>
                </a:tc>
                <a:tc>
                  <a:txBody>
                    <a:bodyPr/>
                    <a:lstStyle/>
                    <a:p>
                      <a:r>
                        <a:rPr lang="en-US" sz="2000" dirty="0"/>
                        <a:t>29, 33</a:t>
                      </a:r>
                    </a:p>
                  </a:txBody>
                  <a:tcPr/>
                </a:tc>
                <a:tc>
                  <a:txBody>
                    <a:bodyPr/>
                    <a:lstStyle/>
                    <a:p>
                      <a:r>
                        <a:rPr lang="en-US" sz="2000" dirty="0"/>
                        <a:t>Jer. 50:33</a:t>
                      </a:r>
                    </a:p>
                  </a:txBody>
                  <a:tcPr/>
                </a:tc>
                <a:extLst>
                  <a:ext uri="{0D108BD9-81ED-4DB2-BD59-A6C34878D82A}">
                    <a16:rowId xmlns:a16="http://schemas.microsoft.com/office/drawing/2014/main" val="3483591391"/>
                  </a:ext>
                </a:extLst>
              </a:tr>
              <a:tr h="460447">
                <a:tc>
                  <a:txBody>
                    <a:bodyPr/>
                    <a:lstStyle/>
                    <a:p>
                      <a:r>
                        <a:rPr lang="en-US" sz="2000" dirty="0">
                          <a:solidFill>
                            <a:srgbClr val="FFFF00"/>
                          </a:solidFill>
                          <a:effectLst>
                            <a:outerShdw blurRad="38100" dist="38100" dir="2700000" algn="tl">
                              <a:srgbClr val="000000">
                                <a:alpha val="43137"/>
                              </a:srgbClr>
                            </a:outerShdw>
                          </a:effectLst>
                        </a:rPr>
                        <a:t>Depredation</a:t>
                      </a:r>
                    </a:p>
                  </a:txBody>
                  <a:tcPr/>
                </a:tc>
                <a:tc>
                  <a:txBody>
                    <a:bodyPr/>
                    <a:lstStyle/>
                    <a:p>
                      <a:endParaRPr lang="en-US" sz="2000" dirty="0"/>
                    </a:p>
                  </a:txBody>
                  <a:tcPr/>
                </a:tc>
                <a:tc>
                  <a:txBody>
                    <a:bodyPr/>
                    <a:lstStyle/>
                    <a:p>
                      <a:r>
                        <a:rPr lang="en-US" sz="2000" dirty="0"/>
                        <a:t>29-33</a:t>
                      </a:r>
                    </a:p>
                  </a:txBody>
                  <a:tcPr/>
                </a:tc>
                <a:tc>
                  <a:txBody>
                    <a:bodyPr/>
                    <a:lstStyle/>
                    <a:p>
                      <a:r>
                        <a:rPr lang="en-US" sz="2000" dirty="0"/>
                        <a:t>Jer. 4:20; 8:10; 20:5</a:t>
                      </a:r>
                    </a:p>
                  </a:txBody>
                  <a:tcPr/>
                </a:tc>
                <a:extLst>
                  <a:ext uri="{0D108BD9-81ED-4DB2-BD59-A6C34878D82A}">
                    <a16:rowId xmlns:a16="http://schemas.microsoft.com/office/drawing/2014/main" val="891634492"/>
                  </a:ext>
                </a:extLst>
              </a:tr>
              <a:tr h="460447">
                <a:tc>
                  <a:txBody>
                    <a:bodyPr/>
                    <a:lstStyle/>
                    <a:p>
                      <a:r>
                        <a:rPr lang="en-US" sz="2000" dirty="0">
                          <a:solidFill>
                            <a:srgbClr val="FFFF00"/>
                          </a:solidFill>
                          <a:effectLst>
                            <a:outerShdw blurRad="38100" dist="38100" dir="2700000" algn="tl">
                              <a:srgbClr val="000000">
                                <a:alpha val="43137"/>
                              </a:srgbClr>
                            </a:outerShdw>
                          </a:effectLst>
                        </a:rPr>
                        <a:t>Disgrace</a:t>
                      </a:r>
                    </a:p>
                  </a:txBody>
                  <a:tcPr/>
                </a:tc>
                <a:tc>
                  <a:txBody>
                    <a:bodyPr/>
                    <a:lstStyle/>
                    <a:p>
                      <a:endParaRPr lang="en-US" sz="2000" dirty="0"/>
                    </a:p>
                  </a:txBody>
                  <a:tcPr/>
                </a:tc>
                <a:tc>
                  <a:txBody>
                    <a:bodyPr/>
                    <a:lstStyle/>
                    <a:p>
                      <a:r>
                        <a:rPr lang="en-US" sz="2000" dirty="0"/>
                        <a:t>37, 43-44</a:t>
                      </a:r>
                    </a:p>
                  </a:txBody>
                  <a:tcPr/>
                </a:tc>
                <a:tc>
                  <a:txBody>
                    <a:bodyPr/>
                    <a:lstStyle/>
                    <a:p>
                      <a:r>
                        <a:rPr lang="en-US" sz="2000" dirty="0"/>
                        <a:t>Jer. 3:24-25; 13:25-26</a:t>
                      </a:r>
                    </a:p>
                  </a:txBody>
                  <a:tcPr/>
                </a:tc>
                <a:extLst>
                  <a:ext uri="{0D108BD9-81ED-4DB2-BD59-A6C34878D82A}">
                    <a16:rowId xmlns:a16="http://schemas.microsoft.com/office/drawing/2014/main" val="3629385557"/>
                  </a:ext>
                </a:extLst>
              </a:tr>
              <a:tr h="460447">
                <a:tc>
                  <a:txBody>
                    <a:bodyPr/>
                    <a:lstStyle/>
                    <a:p>
                      <a:r>
                        <a:rPr lang="en-US" sz="2000" dirty="0">
                          <a:solidFill>
                            <a:srgbClr val="FFFF00"/>
                          </a:solidFill>
                          <a:effectLst>
                            <a:outerShdw blurRad="38100" dist="38100" dir="2700000" algn="tl">
                              <a:srgbClr val="000000">
                                <a:alpha val="43137"/>
                              </a:srgbClr>
                            </a:outerShdw>
                          </a:effectLst>
                        </a:rPr>
                        <a:t>Invasion</a:t>
                      </a:r>
                    </a:p>
                  </a:txBody>
                  <a:tcPr/>
                </a:tc>
                <a:tc>
                  <a:txBody>
                    <a:bodyPr/>
                    <a:lstStyle/>
                    <a:p>
                      <a:endParaRPr lang="en-US" sz="2000" dirty="0"/>
                    </a:p>
                  </a:txBody>
                  <a:tcPr/>
                </a:tc>
                <a:tc>
                  <a:txBody>
                    <a:bodyPr/>
                    <a:lstStyle/>
                    <a:p>
                      <a:r>
                        <a:rPr lang="en-US" sz="2000" dirty="0"/>
                        <a:t>49-50</a:t>
                      </a:r>
                    </a:p>
                  </a:txBody>
                  <a:tcPr/>
                </a:tc>
                <a:tc>
                  <a:txBody>
                    <a:bodyPr/>
                    <a:lstStyle/>
                    <a:p>
                      <a:r>
                        <a:rPr lang="en-US" sz="2000" dirty="0"/>
                        <a:t>Jer. 4:7; 5:15; 6:22-23</a:t>
                      </a:r>
                    </a:p>
                  </a:txBody>
                  <a:tcPr/>
                </a:tc>
                <a:extLst>
                  <a:ext uri="{0D108BD9-81ED-4DB2-BD59-A6C34878D82A}">
                    <a16:rowId xmlns:a16="http://schemas.microsoft.com/office/drawing/2014/main" val="1038740576"/>
                  </a:ext>
                </a:extLst>
              </a:tr>
              <a:tr h="460447">
                <a:tc>
                  <a:txBody>
                    <a:bodyPr/>
                    <a:lstStyle/>
                    <a:p>
                      <a:r>
                        <a:rPr lang="en-US" sz="2000" dirty="0">
                          <a:solidFill>
                            <a:srgbClr val="FFFF00"/>
                          </a:solidFill>
                          <a:effectLst>
                            <a:outerShdw blurRad="38100" dist="38100" dir="2700000" algn="tl">
                              <a:srgbClr val="000000">
                                <a:alpha val="43137"/>
                              </a:srgbClr>
                            </a:outerShdw>
                          </a:effectLst>
                        </a:rPr>
                        <a:t>Siege</a:t>
                      </a:r>
                    </a:p>
                  </a:txBody>
                  <a:tcPr/>
                </a:tc>
                <a:tc>
                  <a:txBody>
                    <a:bodyPr/>
                    <a:lstStyle/>
                    <a:p>
                      <a:endParaRPr lang="en-US" sz="2000" dirty="0"/>
                    </a:p>
                  </a:txBody>
                  <a:tcPr/>
                </a:tc>
                <a:tc>
                  <a:txBody>
                    <a:bodyPr/>
                    <a:lstStyle/>
                    <a:p>
                      <a:r>
                        <a:rPr lang="en-US" sz="2000" dirty="0"/>
                        <a:t>52</a:t>
                      </a:r>
                    </a:p>
                  </a:txBody>
                  <a:tcPr/>
                </a:tc>
                <a:tc>
                  <a:txBody>
                    <a:bodyPr/>
                    <a:lstStyle/>
                    <a:p>
                      <a:r>
                        <a:rPr lang="en-US" sz="2000" dirty="0"/>
                        <a:t>Jer. 21:4; 32:1-2; 39:1</a:t>
                      </a:r>
                    </a:p>
                  </a:txBody>
                  <a:tcPr/>
                </a:tc>
                <a:extLst>
                  <a:ext uri="{0D108BD9-81ED-4DB2-BD59-A6C34878D82A}">
                    <a16:rowId xmlns:a16="http://schemas.microsoft.com/office/drawing/2014/main" val="2578317024"/>
                  </a:ext>
                </a:extLst>
              </a:tr>
            </a:tbl>
          </a:graphicData>
        </a:graphic>
      </p:graphicFrame>
      <p:sp>
        <p:nvSpPr>
          <p:cNvPr id="4" name="Footer Placeholder 3"/>
          <p:cNvSpPr>
            <a:spLocks noGrp="1"/>
          </p:cNvSpPr>
          <p:nvPr>
            <p:ph type="ftr" sz="quarter" idx="11"/>
          </p:nvPr>
        </p:nvSpPr>
        <p:spPr/>
        <p:txBody>
          <a:bodyPr/>
          <a:lstStyle/>
          <a:p>
            <a:pPr>
              <a:defRPr/>
            </a:pPr>
            <a:r>
              <a:rPr lang="en-US" dirty="0">
                <a:solidFill>
                  <a:srgbClr val="FFFFFF"/>
                </a:solidFill>
              </a:rPr>
              <a:t>Kevin Kay</a:t>
            </a:r>
          </a:p>
        </p:txBody>
      </p:sp>
      <p:sp>
        <p:nvSpPr>
          <p:cNvPr id="5" name="Slide Number Placeholder 4"/>
          <p:cNvSpPr>
            <a:spLocks noGrp="1"/>
          </p:cNvSpPr>
          <p:nvPr>
            <p:ph type="sldNum" sz="quarter" idx="12"/>
          </p:nvPr>
        </p:nvSpPr>
        <p:spPr/>
        <p:txBody>
          <a:bodyPr/>
          <a:lstStyle/>
          <a:p>
            <a:pPr>
              <a:defRPr/>
            </a:pPr>
            <a:fld id="{0EB25176-F157-4D12-B4FC-351AAB89B6FC}" type="slidenum">
              <a:rPr lang="en-US" smtClean="0">
                <a:solidFill>
                  <a:srgbClr val="FFFFFF"/>
                </a:solidFill>
              </a:rPr>
              <a:pPr>
                <a:defRPr/>
              </a:pPr>
              <a:t>21</a:t>
            </a:fld>
            <a:endParaRPr lang="en-US">
              <a:solidFill>
                <a:srgbClr val="FFFFFF"/>
              </a:solidFill>
            </a:endParaRPr>
          </a:p>
        </p:txBody>
      </p:sp>
    </p:spTree>
    <p:extLst>
      <p:ext uri="{BB962C8B-B14F-4D97-AF65-F5344CB8AC3E}">
        <p14:creationId xmlns:p14="http://schemas.microsoft.com/office/powerpoint/2010/main" val="127430326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Menacing Metaphors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512227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40649154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Menacing Metaphors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70083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8947803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Menacing Metaphors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211814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896001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picture</a:t>
            </a:r>
          </a:p>
        </p:txBody>
      </p:sp>
      <p:sp>
        <p:nvSpPr>
          <p:cNvPr id="3" name="Content Placeholder 2"/>
          <p:cNvSpPr>
            <a:spLocks noGrp="1"/>
          </p:cNvSpPr>
          <p:nvPr>
            <p:ph idx="1"/>
          </p:nvPr>
        </p:nvSpPr>
        <p:spPr/>
        <p:txBody>
          <a:bodyPr>
            <a:normAutofit/>
          </a:bodyPr>
          <a:lstStyle/>
          <a:p>
            <a:pPr>
              <a:spcBef>
                <a:spcPts val="0"/>
              </a:spcBef>
              <a:spcAft>
                <a:spcPts val="2400"/>
              </a:spcAft>
            </a:pPr>
            <a:r>
              <a:rPr lang="en-US" dirty="0"/>
              <a:t>Judah’s land was </a:t>
            </a:r>
            <a:r>
              <a:rPr lang="en-US" b="1" dirty="0">
                <a:solidFill>
                  <a:srgbClr val="FFFF00"/>
                </a:solidFill>
              </a:rPr>
              <a:t>invaded</a:t>
            </a:r>
          </a:p>
        </p:txBody>
      </p:sp>
      <p:sp>
        <p:nvSpPr>
          <p:cNvPr id="4" name="Footer Placeholder 3"/>
          <p:cNvSpPr>
            <a:spLocks noGrp="1"/>
          </p:cNvSpPr>
          <p:nvPr>
            <p:ph type="ftr" sz="quarter" idx="11"/>
          </p:nvPr>
        </p:nvSpPr>
        <p:spPr/>
        <p:txBody>
          <a:bodyPr/>
          <a:lstStyle/>
          <a:p>
            <a:r>
              <a:rPr lang="en-US"/>
              <a:t>Kevin Kay</a:t>
            </a:r>
          </a:p>
        </p:txBody>
      </p:sp>
      <p:sp>
        <p:nvSpPr>
          <p:cNvPr id="5" name="Slide Number Placeholder 4"/>
          <p:cNvSpPr>
            <a:spLocks noGrp="1"/>
          </p:cNvSpPr>
          <p:nvPr>
            <p:ph type="sldNum" sz="quarter" idx="12"/>
          </p:nvPr>
        </p:nvSpPr>
        <p:spPr/>
        <p:txBody>
          <a:bodyPr/>
          <a:lstStyle/>
          <a:p>
            <a:fld id="{27F658CE-3C2C-4608-AB25-6B872F7423A4}" type="slidenum">
              <a:rPr lang="en-US" smtClean="0"/>
              <a:t>25</a:t>
            </a:fld>
            <a:endParaRPr lang="en-US"/>
          </a:p>
        </p:txBody>
      </p:sp>
    </p:spTree>
    <p:extLst>
      <p:ext uri="{BB962C8B-B14F-4D97-AF65-F5344CB8AC3E}">
        <p14:creationId xmlns:p14="http://schemas.microsoft.com/office/powerpoint/2010/main" val="3141562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Parisians Mourn</a:t>
            </a:r>
          </a:p>
        </p:txBody>
      </p:sp>
      <p:sp>
        <p:nvSpPr>
          <p:cNvPr id="4" name="Slide Number Placeholder 3"/>
          <p:cNvSpPr>
            <a:spLocks noGrp="1"/>
          </p:cNvSpPr>
          <p:nvPr>
            <p:ph type="sldNum" sz="quarter" idx="12"/>
          </p:nvPr>
        </p:nvSpPr>
        <p:spPr/>
        <p:txBody>
          <a:bodyPr/>
          <a:lstStyle/>
          <a:p>
            <a:fld id="{54DEA6BE-4903-46AC-9C77-9466F5B8B1DA}" type="slidenum">
              <a:rPr lang="en-US"/>
              <a:pPr/>
              <a:t>26</a:t>
            </a:fld>
            <a:endParaRPr lang="en-US"/>
          </a:p>
        </p:txBody>
      </p:sp>
      <p:pic>
        <p:nvPicPr>
          <p:cNvPr id="5" name="Picture 4" descr="crying-frenchman500x368.gif"/>
          <p:cNvPicPr>
            <a:picLocks noChangeAspect="1"/>
          </p:cNvPicPr>
          <p:nvPr/>
        </p:nvPicPr>
        <p:blipFill>
          <a:blip r:embed="rId3" cstate="print"/>
          <a:stretch>
            <a:fillRect/>
          </a:stretch>
        </p:blipFill>
        <p:spPr>
          <a:xfrm>
            <a:off x="1676400" y="1600200"/>
            <a:ext cx="5886036" cy="4349520"/>
          </a:xfrm>
          <a:prstGeom prst="rect">
            <a:avLst/>
          </a:prstGeom>
        </p:spPr>
      </p:pic>
      <p:sp>
        <p:nvSpPr>
          <p:cNvPr id="3" name="Footer Placeholder 2"/>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326109845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picture</a:t>
            </a:r>
          </a:p>
        </p:txBody>
      </p:sp>
      <p:sp>
        <p:nvSpPr>
          <p:cNvPr id="3" name="Content Placeholder 2"/>
          <p:cNvSpPr>
            <a:spLocks noGrp="1"/>
          </p:cNvSpPr>
          <p:nvPr>
            <p:ph idx="1"/>
          </p:nvPr>
        </p:nvSpPr>
        <p:spPr/>
        <p:txBody>
          <a:bodyPr>
            <a:normAutofit lnSpcReduction="10000"/>
          </a:bodyPr>
          <a:lstStyle/>
          <a:p>
            <a:pPr>
              <a:spcBef>
                <a:spcPts val="0"/>
              </a:spcBef>
              <a:spcAft>
                <a:spcPts val="2400"/>
              </a:spcAft>
            </a:pPr>
            <a:r>
              <a:rPr lang="en-US" dirty="0"/>
              <a:t>Judah’s land was </a:t>
            </a:r>
            <a:r>
              <a:rPr lang="en-US" b="1" dirty="0">
                <a:solidFill>
                  <a:srgbClr val="FFFF00"/>
                </a:solidFill>
              </a:rPr>
              <a:t>invaded</a:t>
            </a:r>
          </a:p>
          <a:p>
            <a:pPr>
              <a:spcBef>
                <a:spcPts val="0"/>
              </a:spcBef>
              <a:spcAft>
                <a:spcPts val="2400"/>
              </a:spcAft>
            </a:pPr>
            <a:r>
              <a:rPr lang="en-US" dirty="0"/>
              <a:t>Judah’s people were </a:t>
            </a:r>
            <a:r>
              <a:rPr lang="en-US" b="1" dirty="0">
                <a:solidFill>
                  <a:srgbClr val="FFFF00"/>
                </a:solidFill>
              </a:rPr>
              <a:t>terrified</a:t>
            </a:r>
          </a:p>
          <a:p>
            <a:pPr>
              <a:spcBef>
                <a:spcPts val="0"/>
              </a:spcBef>
              <a:spcAft>
                <a:spcPts val="2400"/>
              </a:spcAft>
            </a:pPr>
            <a:r>
              <a:rPr lang="en-US" dirty="0"/>
              <a:t>Judah’s land was </a:t>
            </a:r>
            <a:r>
              <a:rPr lang="en-US" b="1" dirty="0">
                <a:solidFill>
                  <a:srgbClr val="FFFF00"/>
                </a:solidFill>
              </a:rPr>
              <a:t>ravaged</a:t>
            </a:r>
          </a:p>
          <a:p>
            <a:pPr>
              <a:spcBef>
                <a:spcPts val="0"/>
              </a:spcBef>
              <a:spcAft>
                <a:spcPts val="2400"/>
              </a:spcAft>
            </a:pPr>
            <a:r>
              <a:rPr lang="en-US" dirty="0"/>
              <a:t>Judah’s wealth was </a:t>
            </a:r>
            <a:r>
              <a:rPr lang="en-US" b="1" dirty="0">
                <a:solidFill>
                  <a:srgbClr val="FFFF00"/>
                </a:solidFill>
              </a:rPr>
              <a:t>plundered</a:t>
            </a:r>
          </a:p>
          <a:p>
            <a:pPr>
              <a:spcBef>
                <a:spcPts val="0"/>
              </a:spcBef>
              <a:spcAft>
                <a:spcPts val="2400"/>
              </a:spcAft>
            </a:pPr>
            <a:r>
              <a:rPr lang="en-US" dirty="0"/>
              <a:t>Judah’s defenses were </a:t>
            </a:r>
            <a:r>
              <a:rPr lang="en-US" b="1" dirty="0">
                <a:solidFill>
                  <a:srgbClr val="FFFF00"/>
                </a:solidFill>
              </a:rPr>
              <a:t>destroyed</a:t>
            </a:r>
          </a:p>
          <a:p>
            <a:pPr>
              <a:spcBef>
                <a:spcPts val="0"/>
              </a:spcBef>
              <a:spcAft>
                <a:spcPts val="2400"/>
              </a:spcAft>
            </a:pPr>
            <a:r>
              <a:rPr lang="en-US" dirty="0"/>
              <a:t>Judah’s capital city was </a:t>
            </a:r>
            <a:r>
              <a:rPr lang="en-US" b="1" dirty="0">
                <a:solidFill>
                  <a:srgbClr val="FFFF00"/>
                </a:solidFill>
              </a:rPr>
              <a:t>besieged</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2394479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picture</a:t>
            </a:r>
          </a:p>
        </p:txBody>
      </p:sp>
      <p:sp>
        <p:nvSpPr>
          <p:cNvPr id="3" name="Content Placeholder 2"/>
          <p:cNvSpPr>
            <a:spLocks noGrp="1"/>
          </p:cNvSpPr>
          <p:nvPr>
            <p:ph idx="1"/>
          </p:nvPr>
        </p:nvSpPr>
        <p:spPr/>
        <p:txBody>
          <a:bodyPr>
            <a:normAutofit/>
          </a:bodyPr>
          <a:lstStyle/>
          <a:p>
            <a:pPr>
              <a:spcBef>
                <a:spcPts val="0"/>
              </a:spcBef>
              <a:spcAft>
                <a:spcPts val="2400"/>
              </a:spcAft>
            </a:pPr>
            <a:r>
              <a:rPr lang="en-US" dirty="0"/>
              <a:t>Judah’s land was filled with </a:t>
            </a:r>
            <a:r>
              <a:rPr lang="en-US" b="1" dirty="0">
                <a:solidFill>
                  <a:srgbClr val="FFFF00"/>
                </a:solidFill>
              </a:rPr>
              <a:t>death</a:t>
            </a:r>
          </a:p>
          <a:p>
            <a:pPr>
              <a:spcBef>
                <a:spcPts val="0"/>
              </a:spcBef>
              <a:spcAft>
                <a:spcPts val="2400"/>
              </a:spcAft>
            </a:pPr>
            <a:r>
              <a:rPr lang="en-US" dirty="0"/>
              <a:t>Judah’s capital was </a:t>
            </a:r>
            <a:r>
              <a:rPr lang="en-US" b="1" dirty="0">
                <a:solidFill>
                  <a:srgbClr val="FFFF00"/>
                </a:solidFill>
              </a:rPr>
              <a:t>conquered</a:t>
            </a:r>
            <a:r>
              <a:rPr lang="en-US" dirty="0"/>
              <a:t> &amp; </a:t>
            </a:r>
            <a:r>
              <a:rPr lang="en-US" b="1" dirty="0">
                <a:solidFill>
                  <a:srgbClr val="FFFF00"/>
                </a:solidFill>
              </a:rPr>
              <a:t>destroyed</a:t>
            </a:r>
          </a:p>
          <a:p>
            <a:pPr>
              <a:spcBef>
                <a:spcPts val="0"/>
              </a:spcBef>
              <a:spcAft>
                <a:spcPts val="2400"/>
              </a:spcAft>
            </a:pPr>
            <a:r>
              <a:rPr lang="en-US" dirty="0"/>
              <a:t>Judah’s temple was </a:t>
            </a:r>
            <a:r>
              <a:rPr lang="en-US" b="1" dirty="0">
                <a:solidFill>
                  <a:srgbClr val="FFFF00"/>
                </a:solidFill>
              </a:rPr>
              <a:t>desolated</a:t>
            </a:r>
            <a:r>
              <a:rPr lang="en-US" dirty="0"/>
              <a:t> &amp; </a:t>
            </a:r>
            <a:r>
              <a:rPr lang="en-US" b="1" dirty="0">
                <a:solidFill>
                  <a:srgbClr val="FFFF00"/>
                </a:solidFill>
              </a:rPr>
              <a:t>destroyed</a:t>
            </a:r>
          </a:p>
        </p:txBody>
      </p:sp>
      <p:sp>
        <p:nvSpPr>
          <p:cNvPr id="4" name="Footer Placeholder 3"/>
          <p:cNvSpPr>
            <a:spLocks noGrp="1"/>
          </p:cNvSpPr>
          <p:nvPr>
            <p:ph type="ftr" sz="quarter" idx="11"/>
          </p:nvPr>
        </p:nvSpPr>
        <p:spPr/>
        <p:txBody>
          <a:bodyPr/>
          <a:lstStyle/>
          <a:p>
            <a:r>
              <a:rPr lang="en-US"/>
              <a:t>Kevin Kay</a:t>
            </a:r>
          </a:p>
        </p:txBody>
      </p:sp>
      <p:sp>
        <p:nvSpPr>
          <p:cNvPr id="5" name="Slide Number Placeholder 4"/>
          <p:cNvSpPr>
            <a:spLocks noGrp="1"/>
          </p:cNvSpPr>
          <p:nvPr>
            <p:ph type="sldNum" sz="quarter" idx="12"/>
          </p:nvPr>
        </p:nvSpPr>
        <p:spPr/>
        <p:txBody>
          <a:bodyPr/>
          <a:lstStyle/>
          <a:p>
            <a:fld id="{27F658CE-3C2C-4608-AB25-6B872F7423A4}" type="slidenum">
              <a:rPr lang="en-US" smtClean="0"/>
              <a:t>28</a:t>
            </a:fld>
            <a:endParaRPr lang="en-US"/>
          </a:p>
        </p:txBody>
      </p:sp>
    </p:spTree>
    <p:extLst>
      <p:ext uri="{BB962C8B-B14F-4D97-AF65-F5344CB8AC3E}">
        <p14:creationId xmlns:p14="http://schemas.microsoft.com/office/powerpoint/2010/main" val="13294013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God’s House Destroyed</a:t>
            </a:r>
          </a:p>
        </p:txBody>
      </p:sp>
      <p:sp>
        <p:nvSpPr>
          <p:cNvPr id="3" name="Content Placeholder 2"/>
          <p:cNvSpPr>
            <a:spLocks noGrp="1"/>
          </p:cNvSpPr>
          <p:nvPr>
            <p:ph idx="1"/>
          </p:nvPr>
        </p:nvSpPr>
        <p:spPr>
          <a:xfrm>
            <a:off x="457200" y="1524000"/>
            <a:ext cx="8229600" cy="4606925"/>
          </a:xfrm>
        </p:spPr>
        <p:txBody>
          <a:bodyPr>
            <a:normAutofit lnSpcReduction="10000"/>
          </a:bodyPr>
          <a:lstStyle/>
          <a:p>
            <a:pPr marL="463550" indent="-463550">
              <a:spcBef>
                <a:spcPts val="0"/>
              </a:spcBef>
              <a:spcAft>
                <a:spcPts val="3600"/>
              </a:spcAft>
            </a:pPr>
            <a:r>
              <a:rPr lang="en-US" sz="3000" b="1" dirty="0"/>
              <a:t>2 Ki. 23:27:</a:t>
            </a:r>
            <a:r>
              <a:rPr lang="en-US" sz="3000" dirty="0"/>
              <a:t>  And the Lord said, “I will also remove Judah from My sight, as I have removed Israel, and will </a:t>
            </a:r>
            <a:r>
              <a:rPr lang="en-US" sz="3000" b="1" dirty="0">
                <a:solidFill>
                  <a:srgbClr val="FFFF00"/>
                </a:solidFill>
              </a:rPr>
              <a:t>cast off this city Jerusalem which I have chosen, and the house of which I said, ‘My name shall be there</a:t>
            </a:r>
            <a:r>
              <a:rPr lang="en-US" sz="3000" dirty="0"/>
              <a:t>.’”</a:t>
            </a:r>
          </a:p>
          <a:p>
            <a:pPr marL="463550" indent="-463550">
              <a:spcBef>
                <a:spcPts val="0"/>
              </a:spcBef>
              <a:spcAft>
                <a:spcPts val="3600"/>
              </a:spcAft>
            </a:pPr>
            <a:r>
              <a:rPr lang="en-US" sz="3000" b="1" dirty="0"/>
              <a:t>Jer. 6:8:  </a:t>
            </a:r>
            <a:r>
              <a:rPr lang="en-US" sz="3000" dirty="0"/>
              <a:t>“Be instructed, O Jerusalem, </a:t>
            </a:r>
            <a:r>
              <a:rPr lang="en-US" sz="3000" b="1" dirty="0">
                <a:solidFill>
                  <a:srgbClr val="FFFF00"/>
                </a:solidFill>
              </a:rPr>
              <a:t>Lest My soul depart from you</a:t>
            </a:r>
            <a:r>
              <a:rPr lang="en-US" sz="3000" dirty="0"/>
              <a:t>; Lest I make you desolate, A land not inhabited”</a:t>
            </a:r>
          </a:p>
        </p:txBody>
      </p:sp>
      <p:sp>
        <p:nvSpPr>
          <p:cNvPr id="4" name="Slide Number Placeholder 3"/>
          <p:cNvSpPr>
            <a:spLocks noGrp="1"/>
          </p:cNvSpPr>
          <p:nvPr>
            <p:ph type="sldNum" sz="quarter" idx="12"/>
          </p:nvPr>
        </p:nvSpPr>
        <p:spPr/>
        <p:txBody>
          <a:bodyPr/>
          <a:lstStyle/>
          <a:p>
            <a:fld id="{54DEA6BE-4903-46AC-9C77-9466F5B8B1DA}" type="slidenum">
              <a:rPr lang="en-US"/>
              <a:pPr/>
              <a:t>29</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325635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Kevin Kay</a:t>
            </a:r>
          </a:p>
        </p:txBody>
      </p:sp>
      <p:sp>
        <p:nvSpPr>
          <p:cNvPr id="5" name="Slide Number Placeholder 4"/>
          <p:cNvSpPr>
            <a:spLocks noGrp="1"/>
          </p:cNvSpPr>
          <p:nvPr>
            <p:ph type="sldNum" sz="quarter" idx="12"/>
          </p:nvPr>
        </p:nvSpPr>
        <p:spPr/>
        <p:txBody>
          <a:bodyPr/>
          <a:lstStyle/>
          <a:p>
            <a:fld id="{27F658CE-3C2C-4608-AB25-6B872F7423A4}" type="slidenum">
              <a:rPr lang="en-US" smtClean="0"/>
              <a:t>3</a:t>
            </a:fld>
            <a:endParaRPr lang="en-US"/>
          </a:p>
        </p:txBody>
      </p:sp>
      <p:sp>
        <p:nvSpPr>
          <p:cNvPr id="7" name="Oval 6"/>
          <p:cNvSpPr/>
          <p:nvPr/>
        </p:nvSpPr>
        <p:spPr>
          <a:xfrm>
            <a:off x="1616364" y="2382982"/>
            <a:ext cx="6326909" cy="2613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Judah’s Sin</a:t>
            </a:r>
          </a:p>
        </p:txBody>
      </p:sp>
    </p:spTree>
    <p:extLst>
      <p:ext uri="{BB962C8B-B14F-4D97-AF65-F5344CB8AC3E}">
        <p14:creationId xmlns:p14="http://schemas.microsoft.com/office/powerpoint/2010/main" val="42285331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God’s House Destroyed</a:t>
            </a:r>
          </a:p>
        </p:txBody>
      </p:sp>
      <p:sp>
        <p:nvSpPr>
          <p:cNvPr id="3" name="Content Placeholder 2"/>
          <p:cNvSpPr>
            <a:spLocks noGrp="1"/>
          </p:cNvSpPr>
          <p:nvPr>
            <p:ph idx="1"/>
          </p:nvPr>
        </p:nvSpPr>
        <p:spPr/>
        <p:txBody>
          <a:bodyPr/>
          <a:lstStyle/>
          <a:p>
            <a:pPr marL="463550" indent="-463550">
              <a:spcBef>
                <a:spcPts val="0"/>
              </a:spcBef>
              <a:spcAft>
                <a:spcPts val="2400"/>
              </a:spcAft>
            </a:pPr>
            <a:r>
              <a:rPr lang="en-US" sz="3000" b="1" dirty="0"/>
              <a:t>Ezek. 24:21:  </a:t>
            </a:r>
            <a:r>
              <a:rPr lang="en-US" sz="3000" dirty="0"/>
              <a:t>“Behold, </a:t>
            </a:r>
            <a:r>
              <a:rPr lang="en-US" sz="3000" b="1" dirty="0">
                <a:solidFill>
                  <a:srgbClr val="FFFF00"/>
                </a:solidFill>
              </a:rPr>
              <a:t>I will profane My sanctuary</a:t>
            </a:r>
            <a:r>
              <a:rPr lang="en-US" sz="3000" dirty="0"/>
              <a:t>, your arrogant boast, the desire of your eyes, the delight of your soul….”</a:t>
            </a:r>
          </a:p>
        </p:txBody>
      </p:sp>
      <p:sp>
        <p:nvSpPr>
          <p:cNvPr id="4" name="Slide Number Placeholder 3"/>
          <p:cNvSpPr>
            <a:spLocks noGrp="1"/>
          </p:cNvSpPr>
          <p:nvPr>
            <p:ph type="sldNum" sz="quarter" idx="12"/>
          </p:nvPr>
        </p:nvSpPr>
        <p:spPr/>
        <p:txBody>
          <a:bodyPr/>
          <a:lstStyle/>
          <a:p>
            <a:fld id="{54DEA6BE-4903-46AC-9C77-9466F5B8B1DA}" type="slidenum">
              <a:rPr lang="en-US"/>
              <a:pPr/>
              <a:t>30</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3427087472"/>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picture</a:t>
            </a:r>
          </a:p>
        </p:txBody>
      </p:sp>
      <p:sp>
        <p:nvSpPr>
          <p:cNvPr id="3" name="Content Placeholder 2"/>
          <p:cNvSpPr>
            <a:spLocks noGrp="1"/>
          </p:cNvSpPr>
          <p:nvPr>
            <p:ph idx="1"/>
          </p:nvPr>
        </p:nvSpPr>
        <p:spPr/>
        <p:txBody>
          <a:bodyPr>
            <a:normAutofit/>
          </a:bodyPr>
          <a:lstStyle/>
          <a:p>
            <a:pPr>
              <a:spcBef>
                <a:spcPts val="0"/>
              </a:spcBef>
              <a:spcAft>
                <a:spcPts val="2400"/>
              </a:spcAft>
            </a:pPr>
            <a:r>
              <a:rPr lang="en-US" dirty="0"/>
              <a:t>Judah’s land was filled with </a:t>
            </a:r>
            <a:r>
              <a:rPr lang="en-US" b="1" dirty="0">
                <a:solidFill>
                  <a:srgbClr val="FFFF00"/>
                </a:solidFill>
              </a:rPr>
              <a:t>death</a:t>
            </a:r>
          </a:p>
          <a:p>
            <a:pPr>
              <a:spcBef>
                <a:spcPts val="0"/>
              </a:spcBef>
              <a:spcAft>
                <a:spcPts val="2400"/>
              </a:spcAft>
            </a:pPr>
            <a:r>
              <a:rPr lang="en-US" dirty="0"/>
              <a:t>Judah’s capital was </a:t>
            </a:r>
            <a:r>
              <a:rPr lang="en-US" b="1" dirty="0">
                <a:solidFill>
                  <a:srgbClr val="FFFF00"/>
                </a:solidFill>
              </a:rPr>
              <a:t>conquered</a:t>
            </a:r>
            <a:r>
              <a:rPr lang="en-US" dirty="0"/>
              <a:t> &amp; </a:t>
            </a:r>
            <a:r>
              <a:rPr lang="en-US" b="1" dirty="0">
                <a:solidFill>
                  <a:srgbClr val="FFFF00"/>
                </a:solidFill>
              </a:rPr>
              <a:t>destroyed</a:t>
            </a:r>
          </a:p>
          <a:p>
            <a:pPr>
              <a:spcBef>
                <a:spcPts val="0"/>
              </a:spcBef>
              <a:spcAft>
                <a:spcPts val="2400"/>
              </a:spcAft>
            </a:pPr>
            <a:r>
              <a:rPr lang="en-US" dirty="0"/>
              <a:t>Judah’s temple was </a:t>
            </a:r>
            <a:r>
              <a:rPr lang="en-US" b="1" dirty="0">
                <a:solidFill>
                  <a:srgbClr val="FFFF00"/>
                </a:solidFill>
              </a:rPr>
              <a:t>desolated</a:t>
            </a:r>
            <a:r>
              <a:rPr lang="en-US" dirty="0"/>
              <a:t> &amp; </a:t>
            </a:r>
            <a:r>
              <a:rPr lang="en-US" b="1" dirty="0">
                <a:solidFill>
                  <a:srgbClr val="FFFF00"/>
                </a:solidFill>
              </a:rPr>
              <a:t>destroyed</a:t>
            </a:r>
          </a:p>
          <a:p>
            <a:pPr>
              <a:spcBef>
                <a:spcPts val="0"/>
              </a:spcBef>
              <a:spcAft>
                <a:spcPts val="2400"/>
              </a:spcAft>
            </a:pPr>
            <a:r>
              <a:rPr lang="en-US" dirty="0"/>
              <a:t>Judah’s people were </a:t>
            </a:r>
            <a:r>
              <a:rPr lang="en-US" b="1" dirty="0">
                <a:solidFill>
                  <a:srgbClr val="FFFF00"/>
                </a:solidFill>
              </a:rPr>
              <a:t>deported</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2316422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God’s judgment</a:t>
            </a:r>
          </a:p>
        </p:txBody>
      </p:sp>
      <p:sp>
        <p:nvSpPr>
          <p:cNvPr id="8" name="Content Placeholder 7"/>
          <p:cNvSpPr>
            <a:spLocks noGrp="1"/>
          </p:cNvSpPr>
          <p:nvPr>
            <p:ph idx="1"/>
          </p:nvPr>
        </p:nvSpPr>
        <p:spPr/>
        <p:txBody>
          <a:bodyPr>
            <a:normAutofit/>
          </a:bodyPr>
          <a:lstStyle/>
          <a:p>
            <a:pPr>
              <a:spcBef>
                <a:spcPts val="0"/>
              </a:spcBef>
              <a:spcAft>
                <a:spcPts val="2400"/>
              </a:spcAft>
              <a:buClr>
                <a:schemeClr val="bg1"/>
              </a:buClr>
            </a:pPr>
            <a:r>
              <a:rPr lang="en-US" sz="2800" dirty="0"/>
              <a:t>Unimaginable </a:t>
            </a:r>
            <a:r>
              <a:rPr lang="en-US" sz="2800" b="1" dirty="0">
                <a:solidFill>
                  <a:srgbClr val="FFFF00"/>
                </a:solidFill>
              </a:rPr>
              <a:t>Suffering</a:t>
            </a:r>
            <a:r>
              <a:rPr lang="en-US" sz="2800" dirty="0"/>
              <a:t> &amp; </a:t>
            </a:r>
            <a:r>
              <a:rPr lang="en-US" sz="2800" b="1" dirty="0">
                <a:solidFill>
                  <a:srgbClr val="FFFF00"/>
                </a:solidFill>
              </a:rPr>
              <a:t>Sorrow</a:t>
            </a:r>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32</a:t>
            </a:fld>
            <a:endParaRPr lang="en-US"/>
          </a:p>
        </p:txBody>
      </p:sp>
    </p:spTree>
    <p:extLst>
      <p:ext uri="{BB962C8B-B14F-4D97-AF65-F5344CB8AC3E}">
        <p14:creationId xmlns:p14="http://schemas.microsoft.com/office/powerpoint/2010/main" val="3706558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p:txBody>
          <a:bodyPr/>
          <a:lstStyle/>
          <a:p>
            <a:pPr marL="463550" indent="-463550"/>
            <a:r>
              <a:rPr lang="en-US" sz="2800" b="1" dirty="0"/>
              <a:t>Lam. 1:1-5:  </a:t>
            </a:r>
            <a:r>
              <a:rPr lang="en-US" sz="2800" baseline="30000" dirty="0"/>
              <a:t>1</a:t>
            </a:r>
            <a:r>
              <a:rPr lang="en-US" sz="2800" b="1" dirty="0">
                <a:solidFill>
                  <a:srgbClr val="FFFF00"/>
                </a:solidFill>
              </a:rPr>
              <a:t>How lonely sits the city That was full of people!</a:t>
            </a:r>
            <a:r>
              <a:rPr lang="en-US" sz="2800" dirty="0"/>
              <a:t> How like a widow is she, Who was great among the nations! …. </a:t>
            </a:r>
            <a:r>
              <a:rPr lang="en-US" sz="2800" baseline="30000" dirty="0"/>
              <a:t>3</a:t>
            </a:r>
            <a:r>
              <a:rPr lang="en-US" sz="2800" dirty="0"/>
              <a:t>Judah has gone into captivity, Under affliction and hard servitude…. </a:t>
            </a:r>
            <a:r>
              <a:rPr lang="en-US" sz="2800" baseline="30000" dirty="0"/>
              <a:t>4</a:t>
            </a:r>
            <a:r>
              <a:rPr lang="en-US" sz="2800" b="1" dirty="0">
                <a:solidFill>
                  <a:srgbClr val="FFFF00"/>
                </a:solidFill>
              </a:rPr>
              <a:t>The roads to Zion mourn Because no one comes to the set feasts</a:t>
            </a:r>
            <a:r>
              <a:rPr lang="en-US" sz="2800" dirty="0">
                <a:solidFill>
                  <a:srgbClr val="FFFF00"/>
                </a:solidFill>
              </a:rPr>
              <a:t>. </a:t>
            </a:r>
            <a:r>
              <a:rPr lang="en-US" sz="2800" b="1" dirty="0">
                <a:solidFill>
                  <a:srgbClr val="FFFF00"/>
                </a:solidFill>
              </a:rPr>
              <a:t>All her gates are desolate</a:t>
            </a:r>
            <a:r>
              <a:rPr lang="en-US" sz="2800" dirty="0"/>
              <a:t>…. </a:t>
            </a:r>
            <a:r>
              <a:rPr lang="en-US" sz="2800" baseline="30000" dirty="0"/>
              <a:t>5</a:t>
            </a:r>
            <a:r>
              <a:rPr lang="en-US" sz="2800" dirty="0"/>
              <a:t>Her adversaries have become the master</a:t>
            </a:r>
          </a:p>
        </p:txBody>
      </p:sp>
      <p:sp>
        <p:nvSpPr>
          <p:cNvPr id="4" name="Slide Number Placeholder 3"/>
          <p:cNvSpPr>
            <a:spLocks noGrp="1"/>
          </p:cNvSpPr>
          <p:nvPr>
            <p:ph type="sldNum" sz="quarter" idx="12"/>
          </p:nvPr>
        </p:nvSpPr>
        <p:spPr/>
        <p:txBody>
          <a:bodyPr/>
          <a:lstStyle/>
          <a:p>
            <a:fld id="{54DEA6BE-4903-46AC-9C77-9466F5B8B1DA}" type="slidenum">
              <a:rPr lang="en-US"/>
              <a:pPr/>
              <a:t>33</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1802164104"/>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p:txBody>
          <a:bodyPr/>
          <a:lstStyle/>
          <a:p>
            <a:pPr marL="463550" indent="-463550"/>
            <a:r>
              <a:rPr lang="en-US" sz="2800" b="1" dirty="0"/>
              <a:t>Lam. 1:12:  </a:t>
            </a:r>
            <a:r>
              <a:rPr lang="en-US" sz="2800" baseline="30000" dirty="0"/>
              <a:t>12</a:t>
            </a:r>
            <a:r>
              <a:rPr lang="en-US" sz="2800" dirty="0"/>
              <a:t>“</a:t>
            </a:r>
            <a:r>
              <a:rPr lang="en-US" sz="2800" b="1" dirty="0">
                <a:solidFill>
                  <a:srgbClr val="FFFF00"/>
                </a:solidFill>
              </a:rPr>
              <a:t>Is it nothing to you, all you who pass by? Behold and see If there is any sorrow like my sorrow</a:t>
            </a:r>
            <a:r>
              <a:rPr lang="en-US" sz="2800" dirty="0"/>
              <a:t>, Which has been brought on me, Which the Lord has inflicted In the day of His fierce anger</a:t>
            </a:r>
          </a:p>
        </p:txBody>
      </p:sp>
      <p:sp>
        <p:nvSpPr>
          <p:cNvPr id="4" name="Slide Number Placeholder 3"/>
          <p:cNvSpPr>
            <a:spLocks noGrp="1"/>
          </p:cNvSpPr>
          <p:nvPr>
            <p:ph type="sldNum" sz="quarter" idx="12"/>
          </p:nvPr>
        </p:nvSpPr>
        <p:spPr/>
        <p:txBody>
          <a:bodyPr/>
          <a:lstStyle/>
          <a:p>
            <a:fld id="{54DEA6BE-4903-46AC-9C77-9466F5B8B1DA}" type="slidenum">
              <a:rPr lang="en-US"/>
              <a:pPr/>
              <a:t>34</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703808794"/>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p:txBody>
          <a:bodyPr/>
          <a:lstStyle/>
          <a:p>
            <a:pPr marL="463550" indent="-463550"/>
            <a:r>
              <a:rPr lang="en-US" sz="2800" b="1" dirty="0"/>
              <a:t>Lam. 2:6-7:  </a:t>
            </a:r>
            <a:r>
              <a:rPr lang="en-US" sz="2800" baseline="30000" dirty="0"/>
              <a:t>6</a:t>
            </a:r>
            <a:r>
              <a:rPr lang="en-US" sz="2800" b="1" dirty="0">
                <a:solidFill>
                  <a:srgbClr val="FFFF00"/>
                </a:solidFill>
              </a:rPr>
              <a:t>He has done violence to His tabernacle</a:t>
            </a:r>
            <a:r>
              <a:rPr lang="en-US" sz="2800" dirty="0"/>
              <a:t>, As if it were a garden; </a:t>
            </a:r>
            <a:r>
              <a:rPr lang="en-US" sz="2800" b="1" dirty="0">
                <a:solidFill>
                  <a:srgbClr val="FFFF00"/>
                </a:solidFill>
              </a:rPr>
              <a:t>He has destroyed His place of assembly</a:t>
            </a:r>
            <a:r>
              <a:rPr lang="en-US" sz="2800" dirty="0"/>
              <a:t>; The Lord has caused The appointed feasts and Sabbaths to be forgotten in Zion. In His burning indignation He has spurned the king and the priest. </a:t>
            </a:r>
            <a:r>
              <a:rPr lang="en-US" sz="2800" baseline="30000" dirty="0"/>
              <a:t>7</a:t>
            </a:r>
            <a:r>
              <a:rPr lang="en-US" sz="2800" b="1" dirty="0">
                <a:solidFill>
                  <a:srgbClr val="FFFF00"/>
                </a:solidFill>
              </a:rPr>
              <a:t>The Lord has spurned His altar, He has abandoned His sanctuary</a:t>
            </a:r>
            <a:r>
              <a:rPr lang="en-US" sz="2800" dirty="0"/>
              <a:t>; He has given up the walls of her palaces Into the hand of the enemy</a:t>
            </a:r>
          </a:p>
        </p:txBody>
      </p:sp>
      <p:sp>
        <p:nvSpPr>
          <p:cNvPr id="4" name="Slide Number Placeholder 3"/>
          <p:cNvSpPr>
            <a:spLocks noGrp="1"/>
          </p:cNvSpPr>
          <p:nvPr>
            <p:ph type="sldNum" sz="quarter" idx="12"/>
          </p:nvPr>
        </p:nvSpPr>
        <p:spPr/>
        <p:txBody>
          <a:bodyPr/>
          <a:lstStyle/>
          <a:p>
            <a:fld id="{54DEA6BE-4903-46AC-9C77-9466F5B8B1DA}" type="slidenum">
              <a:rPr lang="en-US"/>
              <a:pPr/>
              <a:t>35</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3804474017"/>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p:txBody>
          <a:bodyPr/>
          <a:lstStyle/>
          <a:p>
            <a:pPr marL="463550" indent="-463550"/>
            <a:r>
              <a:rPr lang="en-US" sz="2800" b="1" dirty="0"/>
              <a:t>Lam. 2:11-13:</a:t>
            </a:r>
            <a:r>
              <a:rPr lang="en-US" sz="2800" dirty="0"/>
              <a:t>  </a:t>
            </a:r>
            <a:r>
              <a:rPr lang="en-US" sz="2800" baseline="30000" dirty="0"/>
              <a:t>11</a:t>
            </a:r>
            <a:r>
              <a:rPr lang="en-US" sz="2800" dirty="0"/>
              <a:t>My eyes fail with tears, My heart is troubled; My bile is poured on the ground Because of the destruction of the daughter of my people, </a:t>
            </a:r>
            <a:r>
              <a:rPr lang="en-US" sz="2800" b="1" dirty="0">
                <a:solidFill>
                  <a:srgbClr val="FFFF00"/>
                </a:solidFill>
              </a:rPr>
              <a:t>Because</a:t>
            </a:r>
            <a:r>
              <a:rPr lang="en-US" sz="2800" dirty="0">
                <a:solidFill>
                  <a:srgbClr val="FFFF00"/>
                </a:solidFill>
              </a:rPr>
              <a:t> </a:t>
            </a:r>
            <a:r>
              <a:rPr lang="en-US" sz="2800" b="1" dirty="0">
                <a:solidFill>
                  <a:srgbClr val="FFFF00"/>
                </a:solidFill>
              </a:rPr>
              <a:t>the children and the infants Faint in the streets of the city</a:t>
            </a:r>
            <a:r>
              <a:rPr lang="en-US" sz="2800" dirty="0"/>
              <a:t>. </a:t>
            </a:r>
            <a:r>
              <a:rPr lang="en-US" sz="2800" baseline="30000" dirty="0"/>
              <a:t>12</a:t>
            </a:r>
            <a:r>
              <a:rPr lang="en-US" sz="2800" dirty="0"/>
              <a:t>They say to their mothers, “Where is grain and wine?” As they swoon like the wounded In the streets of the city, As </a:t>
            </a:r>
            <a:r>
              <a:rPr lang="en-US" sz="2800" b="1" dirty="0">
                <a:solidFill>
                  <a:srgbClr val="FFFF00"/>
                </a:solidFill>
              </a:rPr>
              <a:t>their life is poured out In their mothers’ bosom</a:t>
            </a:r>
            <a:r>
              <a:rPr lang="en-US" sz="2800" dirty="0"/>
              <a:t>. </a:t>
            </a:r>
            <a:r>
              <a:rPr lang="en-US" sz="2800" baseline="30000" dirty="0"/>
              <a:t>13</a:t>
            </a:r>
            <a:r>
              <a:rPr lang="en-US" sz="2800" dirty="0"/>
              <a:t>How shall I console you? </a:t>
            </a:r>
          </a:p>
        </p:txBody>
      </p:sp>
      <p:sp>
        <p:nvSpPr>
          <p:cNvPr id="4" name="Slide Number Placeholder 3"/>
          <p:cNvSpPr>
            <a:spLocks noGrp="1"/>
          </p:cNvSpPr>
          <p:nvPr>
            <p:ph type="sldNum" sz="quarter" idx="12"/>
          </p:nvPr>
        </p:nvSpPr>
        <p:spPr/>
        <p:txBody>
          <a:bodyPr/>
          <a:lstStyle/>
          <a:p>
            <a:fld id="{54DEA6BE-4903-46AC-9C77-9466F5B8B1DA}" type="slidenum">
              <a:rPr lang="en-US"/>
              <a:pPr/>
              <a:t>36</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212323158"/>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p:txBody>
          <a:bodyPr/>
          <a:lstStyle/>
          <a:p>
            <a:pPr marL="463550" indent="-463550"/>
            <a:r>
              <a:rPr lang="en-US" sz="2800" dirty="0"/>
              <a:t>To what shall I liken you, O daughter of Jerusalem? What shall I compare with you, that I may comfort you, O virgin daughter of Zion? For </a:t>
            </a:r>
            <a:r>
              <a:rPr lang="en-US" sz="2800" b="1" dirty="0">
                <a:solidFill>
                  <a:srgbClr val="FFFF00"/>
                </a:solidFill>
              </a:rPr>
              <a:t>your ruin is spread wide as the sea</a:t>
            </a:r>
            <a:r>
              <a:rPr lang="en-US" sz="2800" dirty="0"/>
              <a:t>; Who can heal you?</a:t>
            </a:r>
          </a:p>
        </p:txBody>
      </p:sp>
      <p:sp>
        <p:nvSpPr>
          <p:cNvPr id="4" name="Slide Number Placeholder 3"/>
          <p:cNvSpPr>
            <a:spLocks noGrp="1"/>
          </p:cNvSpPr>
          <p:nvPr>
            <p:ph type="sldNum" sz="quarter" idx="12"/>
          </p:nvPr>
        </p:nvSpPr>
        <p:spPr/>
        <p:txBody>
          <a:bodyPr/>
          <a:lstStyle/>
          <a:p>
            <a:fld id="{54DEA6BE-4903-46AC-9C77-9466F5B8B1DA}" type="slidenum">
              <a:rPr lang="en-US"/>
              <a:pPr/>
              <a:t>37</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3902449266"/>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p:txBody>
          <a:bodyPr/>
          <a:lstStyle/>
          <a:p>
            <a:pPr marL="463550" indent="-463550"/>
            <a:r>
              <a:rPr lang="en-US" sz="2800" b="1" dirty="0"/>
              <a:t>Lam. 2:15-16:  </a:t>
            </a:r>
            <a:r>
              <a:rPr lang="en-US" sz="2800" baseline="30000" dirty="0"/>
              <a:t>15</a:t>
            </a:r>
            <a:r>
              <a:rPr lang="en-US" sz="2800" dirty="0"/>
              <a:t>All who pass by clap their hands at you; They hiss and shake their heads At the daughter of Jerusalem: </a:t>
            </a:r>
            <a:r>
              <a:rPr lang="en-US" sz="2800" b="1" dirty="0">
                <a:solidFill>
                  <a:srgbClr val="FFFF00"/>
                </a:solidFill>
              </a:rPr>
              <a:t>“Is this the city that is called ‘The perfection of beauty, The joy of the whole earth’?”</a:t>
            </a:r>
            <a:r>
              <a:rPr lang="en-US" sz="2800" dirty="0"/>
              <a:t> </a:t>
            </a:r>
            <a:r>
              <a:rPr lang="en-US" sz="2800" baseline="30000" dirty="0"/>
              <a:t>16</a:t>
            </a:r>
            <a:r>
              <a:rPr lang="en-US" sz="2800" dirty="0"/>
              <a:t>All your enemies have opened their mouth against you; They hiss and gnash their teeth. They say, “We have swallowed her up! Surely this is the day we have waited for; We have found it, we have seen it!”</a:t>
            </a:r>
          </a:p>
        </p:txBody>
      </p:sp>
      <p:sp>
        <p:nvSpPr>
          <p:cNvPr id="4" name="Slide Number Placeholder 3"/>
          <p:cNvSpPr>
            <a:spLocks noGrp="1"/>
          </p:cNvSpPr>
          <p:nvPr>
            <p:ph type="sldNum" sz="quarter" idx="12"/>
          </p:nvPr>
        </p:nvSpPr>
        <p:spPr/>
        <p:txBody>
          <a:bodyPr/>
          <a:lstStyle/>
          <a:p>
            <a:fld id="{54DEA6BE-4903-46AC-9C77-9466F5B8B1DA}" type="slidenum">
              <a:rPr lang="en-US"/>
              <a:pPr/>
              <a:t>38</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3355870034"/>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p:txBody>
          <a:bodyPr/>
          <a:lstStyle/>
          <a:p>
            <a:pPr marL="463550" indent="-463550"/>
            <a:r>
              <a:rPr lang="en-US" sz="2800" b="1" dirty="0"/>
              <a:t>Lam. 2:20-21:  </a:t>
            </a:r>
            <a:r>
              <a:rPr lang="en-US" sz="2800" baseline="30000" dirty="0"/>
              <a:t>20</a:t>
            </a:r>
            <a:r>
              <a:rPr lang="en-US" sz="2800" dirty="0"/>
              <a:t>“See, O Lord, and consider! To whom have You done this? </a:t>
            </a:r>
            <a:r>
              <a:rPr lang="en-US" sz="2800" b="1" dirty="0">
                <a:solidFill>
                  <a:srgbClr val="FFFF00"/>
                </a:solidFill>
              </a:rPr>
              <a:t>Should the women eat their offspring, The children they have cuddled? Should the priest and prophet be slain In the sanctuary of the Lord?</a:t>
            </a:r>
            <a:r>
              <a:rPr lang="en-US" sz="2800" dirty="0">
                <a:solidFill>
                  <a:srgbClr val="FFFF00"/>
                </a:solidFill>
              </a:rPr>
              <a:t> </a:t>
            </a:r>
            <a:r>
              <a:rPr lang="en-US" sz="2800" baseline="30000" dirty="0"/>
              <a:t>21</a:t>
            </a:r>
            <a:r>
              <a:rPr lang="en-US" sz="2800" dirty="0"/>
              <a:t>“Young and old lie On the ground in the streets; My virgins and my young men Have fallen by the sword; You have slain them in the day of Your anger, You have slaughtered and not pitied.</a:t>
            </a:r>
          </a:p>
        </p:txBody>
      </p:sp>
      <p:sp>
        <p:nvSpPr>
          <p:cNvPr id="4" name="Slide Number Placeholder 3"/>
          <p:cNvSpPr>
            <a:spLocks noGrp="1"/>
          </p:cNvSpPr>
          <p:nvPr>
            <p:ph type="sldNum" sz="quarter" idx="12"/>
          </p:nvPr>
        </p:nvSpPr>
        <p:spPr/>
        <p:txBody>
          <a:bodyPr/>
          <a:lstStyle/>
          <a:p>
            <a:fld id="{54DEA6BE-4903-46AC-9C77-9466F5B8B1DA}" type="slidenum">
              <a:rPr lang="en-US"/>
              <a:pPr/>
              <a:t>39</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30679716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Judah’s sin</a:t>
            </a:r>
          </a:p>
        </p:txBody>
      </p:sp>
      <p:sp>
        <p:nvSpPr>
          <p:cNvPr id="8" name="Content Placeholder 7"/>
          <p:cNvSpPr>
            <a:spLocks noGrp="1"/>
          </p:cNvSpPr>
          <p:nvPr>
            <p:ph idx="1"/>
          </p:nvPr>
        </p:nvSpPr>
        <p:spPr/>
        <p:txBody>
          <a:bodyPr/>
          <a:lstStyle/>
          <a:p>
            <a:pPr marL="573088" indent="-573088">
              <a:spcBef>
                <a:spcPts val="0"/>
              </a:spcBef>
              <a:spcAft>
                <a:spcPts val="3600"/>
              </a:spcAft>
              <a:buClr>
                <a:schemeClr val="bg1"/>
              </a:buClr>
              <a:buFont typeface="Wingdings" panose="05000000000000000000" pitchFamily="2" charset="2"/>
              <a:buChar char="Ø"/>
            </a:pPr>
            <a:r>
              <a:rPr lang="en-US" dirty="0"/>
              <a:t>Persisted throughout her </a:t>
            </a:r>
            <a:r>
              <a:rPr lang="en-US" b="1" dirty="0">
                <a:solidFill>
                  <a:srgbClr val="FFFF00"/>
                </a:solidFill>
              </a:rPr>
              <a:t>history</a:t>
            </a:r>
          </a:p>
          <a:p>
            <a:pPr marL="573088" indent="-573088">
              <a:spcBef>
                <a:spcPts val="0"/>
              </a:spcBef>
              <a:spcAft>
                <a:spcPts val="3600"/>
              </a:spcAft>
              <a:buClr>
                <a:schemeClr val="bg1"/>
              </a:buClr>
              <a:buFont typeface="Wingdings" panose="05000000000000000000" pitchFamily="2" charset="2"/>
              <a:buChar char="Ø"/>
            </a:pPr>
            <a:r>
              <a:rPr lang="en-US" dirty="0"/>
              <a:t>Pervaded </a:t>
            </a:r>
            <a:r>
              <a:rPr lang="en-US" b="1" dirty="0">
                <a:solidFill>
                  <a:srgbClr val="FFFF00"/>
                </a:solidFill>
              </a:rPr>
              <a:t>society</a:t>
            </a:r>
          </a:p>
          <a:p>
            <a:pPr marL="573088" indent="-573088">
              <a:spcBef>
                <a:spcPts val="0"/>
              </a:spcBef>
              <a:spcAft>
                <a:spcPts val="3600"/>
              </a:spcAft>
              <a:buClr>
                <a:schemeClr val="bg1"/>
              </a:buClr>
              <a:buFont typeface="Wingdings" panose="05000000000000000000" pitchFamily="2" charset="2"/>
              <a:buChar char="Ø"/>
            </a:pPr>
            <a:r>
              <a:rPr lang="en-US" b="1" dirty="0">
                <a:solidFill>
                  <a:srgbClr val="FFFF00"/>
                </a:solidFill>
              </a:rPr>
              <a:t>Rejoiced</a:t>
            </a:r>
            <a:r>
              <a:rPr lang="en-US" dirty="0"/>
              <a:t> to do evil</a:t>
            </a:r>
          </a:p>
          <a:p>
            <a:pPr marL="573088" indent="-573088">
              <a:spcBef>
                <a:spcPts val="0"/>
              </a:spcBef>
              <a:spcAft>
                <a:spcPts val="3600"/>
              </a:spcAft>
              <a:buClr>
                <a:schemeClr val="bg1"/>
              </a:buClr>
              <a:buFont typeface="Wingdings" panose="05000000000000000000" pitchFamily="2" charset="2"/>
              <a:buChar char="Ø"/>
            </a:pPr>
            <a:r>
              <a:rPr lang="en-US" b="1" dirty="0">
                <a:solidFill>
                  <a:srgbClr val="FFFF00"/>
                </a:solidFill>
              </a:rPr>
              <a:t>All kinds </a:t>
            </a:r>
            <a:r>
              <a:rPr lang="en-US" dirty="0"/>
              <a:t>of iniquity</a:t>
            </a:r>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4</a:t>
            </a:fld>
            <a:endParaRPr lang="en-US"/>
          </a:p>
        </p:txBody>
      </p:sp>
    </p:spTree>
    <p:extLst>
      <p:ext uri="{BB962C8B-B14F-4D97-AF65-F5344CB8AC3E}">
        <p14:creationId xmlns:p14="http://schemas.microsoft.com/office/powerpoint/2010/main" val="40082042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a:xfrm>
            <a:off x="457200" y="1447800"/>
            <a:ext cx="8229600" cy="4683125"/>
          </a:xfrm>
        </p:spPr>
        <p:txBody>
          <a:bodyPr>
            <a:normAutofit lnSpcReduction="10000"/>
          </a:bodyPr>
          <a:lstStyle/>
          <a:p>
            <a:pPr marL="463550" indent="-463550">
              <a:spcBef>
                <a:spcPts val="0"/>
              </a:spcBef>
              <a:spcAft>
                <a:spcPts val="2400"/>
              </a:spcAft>
            </a:pPr>
            <a:r>
              <a:rPr lang="en-US" sz="2800" b="1" dirty="0"/>
              <a:t>Lam. 4:1:  </a:t>
            </a:r>
            <a:r>
              <a:rPr lang="en-US" sz="2800" baseline="30000" dirty="0"/>
              <a:t>1</a:t>
            </a:r>
            <a:r>
              <a:rPr lang="en-US" sz="2800" dirty="0"/>
              <a:t>How the gold has become dim! How changed the fine gold! </a:t>
            </a:r>
            <a:r>
              <a:rPr lang="en-US" sz="2800" b="1" dirty="0">
                <a:solidFill>
                  <a:srgbClr val="FFFF00"/>
                </a:solidFill>
              </a:rPr>
              <a:t>The stones of the sanctuary are scattered At the head of every street</a:t>
            </a:r>
            <a:r>
              <a:rPr lang="en-US" sz="2800" dirty="0"/>
              <a:t>.</a:t>
            </a:r>
          </a:p>
          <a:p>
            <a:pPr marL="463550" indent="-463550">
              <a:spcBef>
                <a:spcPts val="0"/>
              </a:spcBef>
              <a:spcAft>
                <a:spcPts val="2400"/>
              </a:spcAft>
            </a:pPr>
            <a:r>
              <a:rPr lang="en-US" sz="2800" b="1" dirty="0"/>
              <a:t>Lam. 4:4-5:  </a:t>
            </a:r>
            <a:r>
              <a:rPr lang="en-US" sz="2800" baseline="30000" dirty="0"/>
              <a:t>4</a:t>
            </a:r>
            <a:r>
              <a:rPr lang="en-US" sz="2800" b="1" dirty="0">
                <a:solidFill>
                  <a:srgbClr val="FFFF00"/>
                </a:solidFill>
              </a:rPr>
              <a:t>The tongue of the infant clings To the roof of its mouth for thirst; The young children ask for bread, But no one breaks it for them</a:t>
            </a:r>
            <a:r>
              <a:rPr lang="en-US" sz="2800" dirty="0"/>
              <a:t>. </a:t>
            </a:r>
            <a:r>
              <a:rPr lang="en-US" sz="2800" baseline="30000" dirty="0"/>
              <a:t>5</a:t>
            </a:r>
            <a:r>
              <a:rPr lang="en-US" sz="2800" dirty="0"/>
              <a:t>Those who ate delicacies Are desolate in the streets; Those who were brought up in scarlet Embrace ash heaps.</a:t>
            </a:r>
          </a:p>
          <a:p>
            <a:pPr marL="463550" indent="-463550"/>
            <a:endParaRPr lang="en-US" sz="2800" dirty="0"/>
          </a:p>
        </p:txBody>
      </p:sp>
      <p:sp>
        <p:nvSpPr>
          <p:cNvPr id="4" name="Slide Number Placeholder 3"/>
          <p:cNvSpPr>
            <a:spLocks noGrp="1"/>
          </p:cNvSpPr>
          <p:nvPr>
            <p:ph type="sldNum" sz="quarter" idx="12"/>
          </p:nvPr>
        </p:nvSpPr>
        <p:spPr/>
        <p:txBody>
          <a:bodyPr/>
          <a:lstStyle/>
          <a:p>
            <a:fld id="{54DEA6BE-4903-46AC-9C77-9466F5B8B1DA}" type="slidenum">
              <a:rPr lang="en-US"/>
              <a:pPr/>
              <a:t>40</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37389520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a:xfrm>
            <a:off x="457200" y="1447800"/>
            <a:ext cx="8229600" cy="4683125"/>
          </a:xfrm>
        </p:spPr>
        <p:txBody>
          <a:bodyPr/>
          <a:lstStyle/>
          <a:p>
            <a:pPr marL="463550" indent="-463550"/>
            <a:r>
              <a:rPr lang="en-US" sz="2800" b="1" dirty="0"/>
              <a:t>Lam. 4:9-10:  </a:t>
            </a:r>
            <a:r>
              <a:rPr lang="en-US" sz="2800" baseline="30000" dirty="0"/>
              <a:t>9</a:t>
            </a:r>
            <a:r>
              <a:rPr lang="en-US" sz="2800" b="1" dirty="0">
                <a:solidFill>
                  <a:srgbClr val="FFFF00"/>
                </a:solidFill>
              </a:rPr>
              <a:t>Those slain by the sword are better off Than those who die of hunger</a:t>
            </a:r>
            <a:r>
              <a:rPr lang="en-US" sz="2800" dirty="0"/>
              <a:t>; For these pine away, Stricken for lack of the fruits of the field. </a:t>
            </a:r>
            <a:r>
              <a:rPr lang="en-US" sz="2800" baseline="30000" dirty="0"/>
              <a:t>10</a:t>
            </a:r>
            <a:r>
              <a:rPr lang="en-US" sz="2800" b="1" dirty="0">
                <a:solidFill>
                  <a:srgbClr val="FFFF00"/>
                </a:solidFill>
              </a:rPr>
              <a:t>The hands of the compassionate women Have cooked their own children</a:t>
            </a:r>
            <a:r>
              <a:rPr lang="en-US" sz="2800" dirty="0"/>
              <a:t>; They became food for them In the destruction of the daughter of my people.</a:t>
            </a:r>
          </a:p>
        </p:txBody>
      </p:sp>
      <p:sp>
        <p:nvSpPr>
          <p:cNvPr id="4" name="Slide Number Placeholder 3"/>
          <p:cNvSpPr>
            <a:spLocks noGrp="1"/>
          </p:cNvSpPr>
          <p:nvPr>
            <p:ph type="sldNum" sz="quarter" idx="12"/>
          </p:nvPr>
        </p:nvSpPr>
        <p:spPr/>
        <p:txBody>
          <a:bodyPr/>
          <a:lstStyle/>
          <a:p>
            <a:fld id="{54DEA6BE-4903-46AC-9C77-9466F5B8B1DA}" type="slidenum">
              <a:rPr lang="en-US"/>
              <a:pPr/>
              <a:t>41</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291819166"/>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a:xfrm>
            <a:off x="457200" y="1447800"/>
            <a:ext cx="8229600" cy="4683125"/>
          </a:xfrm>
        </p:spPr>
        <p:txBody>
          <a:bodyPr/>
          <a:lstStyle/>
          <a:p>
            <a:pPr marL="463550" indent="-463550"/>
            <a:r>
              <a:rPr lang="en-US" sz="2800" b="1" dirty="0"/>
              <a:t>Lam. 5:8-15:  </a:t>
            </a:r>
            <a:r>
              <a:rPr lang="en-US" sz="2800" baseline="30000" dirty="0"/>
              <a:t>8</a:t>
            </a:r>
            <a:r>
              <a:rPr lang="en-US" sz="2800" dirty="0"/>
              <a:t>Servants rule over us; There is none to deliver us from their hand. </a:t>
            </a:r>
            <a:r>
              <a:rPr lang="en-US" sz="2800" baseline="30000" dirty="0"/>
              <a:t>9</a:t>
            </a:r>
            <a:r>
              <a:rPr lang="en-US" sz="2800" dirty="0"/>
              <a:t>We get our bread at the risk of our lives, Because of the sword in the wilderness. </a:t>
            </a:r>
            <a:r>
              <a:rPr lang="en-US" sz="2800" baseline="30000" dirty="0"/>
              <a:t>10</a:t>
            </a:r>
            <a:r>
              <a:rPr lang="en-US" sz="2800" dirty="0"/>
              <a:t>Our skin is hot as an oven, Because of the fever of famine. </a:t>
            </a:r>
            <a:r>
              <a:rPr lang="en-US" sz="2800" baseline="30000" dirty="0"/>
              <a:t>11</a:t>
            </a:r>
            <a:r>
              <a:rPr lang="en-US" sz="2800" b="1" dirty="0">
                <a:solidFill>
                  <a:srgbClr val="FFFF00"/>
                </a:solidFill>
              </a:rPr>
              <a:t>They ravished the women in Zion</a:t>
            </a:r>
            <a:r>
              <a:rPr lang="en-US" sz="2800" dirty="0"/>
              <a:t>, The maidens in the cities of Judah. </a:t>
            </a:r>
            <a:r>
              <a:rPr lang="en-US" sz="2800" baseline="30000" dirty="0"/>
              <a:t>12</a:t>
            </a:r>
            <a:r>
              <a:rPr lang="en-US" sz="2800" b="1" dirty="0">
                <a:solidFill>
                  <a:srgbClr val="FFFF00"/>
                </a:solidFill>
              </a:rPr>
              <a:t>Princes were hung up by their hands</a:t>
            </a:r>
            <a:r>
              <a:rPr lang="en-US" sz="2800" dirty="0"/>
              <a:t>, And elders were not respected. </a:t>
            </a:r>
          </a:p>
        </p:txBody>
      </p:sp>
      <p:sp>
        <p:nvSpPr>
          <p:cNvPr id="4" name="Slide Number Placeholder 3"/>
          <p:cNvSpPr>
            <a:spLocks noGrp="1"/>
          </p:cNvSpPr>
          <p:nvPr>
            <p:ph type="sldNum" sz="quarter" idx="12"/>
          </p:nvPr>
        </p:nvSpPr>
        <p:spPr/>
        <p:txBody>
          <a:bodyPr/>
          <a:lstStyle/>
          <a:p>
            <a:fld id="{54DEA6BE-4903-46AC-9C77-9466F5B8B1DA}" type="slidenum">
              <a:rPr lang="en-US"/>
              <a:pPr/>
              <a:t>42</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408559296"/>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suffering</a:t>
            </a:r>
          </a:p>
        </p:txBody>
      </p:sp>
      <p:sp>
        <p:nvSpPr>
          <p:cNvPr id="3" name="Content Placeholder 2"/>
          <p:cNvSpPr>
            <a:spLocks noGrp="1"/>
          </p:cNvSpPr>
          <p:nvPr>
            <p:ph idx="1"/>
          </p:nvPr>
        </p:nvSpPr>
        <p:spPr>
          <a:xfrm>
            <a:off x="457200" y="1447800"/>
            <a:ext cx="8229600" cy="4683125"/>
          </a:xfrm>
        </p:spPr>
        <p:txBody>
          <a:bodyPr/>
          <a:lstStyle/>
          <a:p>
            <a:pPr marL="463550" indent="-463550"/>
            <a:r>
              <a:rPr lang="en-US" sz="2800" baseline="30000" dirty="0"/>
              <a:t>13</a:t>
            </a:r>
            <a:r>
              <a:rPr lang="en-US" sz="2800" b="1" dirty="0">
                <a:solidFill>
                  <a:srgbClr val="FFFF00"/>
                </a:solidFill>
              </a:rPr>
              <a:t>Young men ground at the millstones</a:t>
            </a:r>
            <a:r>
              <a:rPr lang="en-US" sz="2800" dirty="0"/>
              <a:t>; Boys staggered under loads of wood. </a:t>
            </a:r>
            <a:r>
              <a:rPr lang="en-US" sz="2800" baseline="30000" dirty="0"/>
              <a:t>14</a:t>
            </a:r>
            <a:r>
              <a:rPr lang="en-US" sz="2800" dirty="0"/>
              <a:t>The elders have ceased gathering at the gate, And the young men from their music. </a:t>
            </a:r>
            <a:r>
              <a:rPr lang="en-US" sz="2800" baseline="30000" dirty="0"/>
              <a:t>15</a:t>
            </a:r>
            <a:r>
              <a:rPr lang="en-US" sz="2800" b="1" dirty="0">
                <a:solidFill>
                  <a:srgbClr val="FFFF00"/>
                </a:solidFill>
              </a:rPr>
              <a:t>The joy of our heart has ceased; Our dance has turned into mourning</a:t>
            </a:r>
            <a:endParaRPr lang="en-US" sz="2800" dirty="0"/>
          </a:p>
        </p:txBody>
      </p:sp>
      <p:sp>
        <p:nvSpPr>
          <p:cNvPr id="4" name="Slide Number Placeholder 3"/>
          <p:cNvSpPr>
            <a:spLocks noGrp="1"/>
          </p:cNvSpPr>
          <p:nvPr>
            <p:ph type="sldNum" sz="quarter" idx="12"/>
          </p:nvPr>
        </p:nvSpPr>
        <p:spPr/>
        <p:txBody>
          <a:bodyPr/>
          <a:lstStyle/>
          <a:p>
            <a:fld id="{54DEA6BE-4903-46AC-9C77-9466F5B8B1DA}" type="slidenum">
              <a:rPr lang="en-US"/>
              <a:pPr/>
              <a:t>43</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1793668326"/>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God’s judgment</a:t>
            </a:r>
          </a:p>
        </p:txBody>
      </p:sp>
      <p:sp>
        <p:nvSpPr>
          <p:cNvPr id="8" name="Content Placeholder 7"/>
          <p:cNvSpPr>
            <a:spLocks noGrp="1"/>
          </p:cNvSpPr>
          <p:nvPr>
            <p:ph idx="1"/>
          </p:nvPr>
        </p:nvSpPr>
        <p:spPr/>
        <p:txBody>
          <a:bodyPr>
            <a:normAutofit/>
          </a:bodyPr>
          <a:lstStyle/>
          <a:p>
            <a:pPr>
              <a:spcBef>
                <a:spcPts val="0"/>
              </a:spcBef>
              <a:spcAft>
                <a:spcPts val="2400"/>
              </a:spcAft>
              <a:buClr>
                <a:schemeClr val="bg1"/>
              </a:buClr>
            </a:pPr>
            <a:r>
              <a:rPr lang="en-US" sz="2800" dirty="0"/>
              <a:t>Unimaginable </a:t>
            </a:r>
            <a:r>
              <a:rPr lang="en-US" sz="2800" b="1" dirty="0">
                <a:solidFill>
                  <a:srgbClr val="FFFF00"/>
                </a:solidFill>
              </a:rPr>
              <a:t>Suffering</a:t>
            </a:r>
            <a:r>
              <a:rPr lang="en-US" sz="2800" dirty="0"/>
              <a:t> &amp; </a:t>
            </a:r>
            <a:r>
              <a:rPr lang="en-US" sz="2800" b="1" dirty="0">
                <a:solidFill>
                  <a:srgbClr val="FFFF00"/>
                </a:solidFill>
              </a:rPr>
              <a:t>Sorrow</a:t>
            </a:r>
          </a:p>
          <a:p>
            <a:pPr>
              <a:spcBef>
                <a:spcPts val="0"/>
              </a:spcBef>
              <a:spcAft>
                <a:spcPts val="2400"/>
              </a:spcAft>
              <a:buClr>
                <a:schemeClr val="bg1"/>
              </a:buClr>
            </a:pPr>
            <a:r>
              <a:rPr lang="en-US" sz="2800" b="1" dirty="0">
                <a:solidFill>
                  <a:srgbClr val="FFFF00"/>
                </a:solidFill>
              </a:rPr>
              <a:t>Came To Pass </a:t>
            </a:r>
            <a:r>
              <a:rPr lang="en-US" sz="2800" dirty="0"/>
              <a:t>As Prophesied</a:t>
            </a:r>
          </a:p>
          <a:p>
            <a:pPr>
              <a:spcBef>
                <a:spcPts val="0"/>
              </a:spcBef>
              <a:spcAft>
                <a:spcPts val="2400"/>
              </a:spcAft>
              <a:buClr>
                <a:schemeClr val="bg1"/>
              </a:buClr>
            </a:pPr>
            <a:r>
              <a:rPr lang="en-US" sz="2800" dirty="0"/>
              <a:t>Tempered With </a:t>
            </a:r>
            <a:r>
              <a:rPr lang="en-US" sz="2800" b="1" dirty="0">
                <a:solidFill>
                  <a:srgbClr val="FFFF00"/>
                </a:solidFill>
              </a:rPr>
              <a:t>Mercy</a:t>
            </a:r>
          </a:p>
          <a:p>
            <a:pPr>
              <a:spcBef>
                <a:spcPts val="0"/>
              </a:spcBef>
              <a:spcAft>
                <a:spcPts val="2400"/>
              </a:spcAft>
              <a:buClr>
                <a:schemeClr val="bg1"/>
              </a:buClr>
            </a:pPr>
            <a:r>
              <a:rPr lang="en-US" sz="2800" dirty="0"/>
              <a:t>Prophesies Intermingled With </a:t>
            </a:r>
            <a:r>
              <a:rPr lang="en-US" sz="2800" b="1" dirty="0">
                <a:solidFill>
                  <a:srgbClr val="FFFF00"/>
                </a:solidFill>
              </a:rPr>
              <a:t>Promises Of Blessing</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737114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God’s judgment</a:t>
            </a:r>
          </a:p>
        </p:txBody>
      </p:sp>
      <p:sp>
        <p:nvSpPr>
          <p:cNvPr id="8" name="Content Placeholder 7"/>
          <p:cNvSpPr>
            <a:spLocks noGrp="1"/>
          </p:cNvSpPr>
          <p:nvPr>
            <p:ph idx="1"/>
          </p:nvPr>
        </p:nvSpPr>
        <p:spPr/>
        <p:txBody>
          <a:bodyPr>
            <a:normAutofit/>
          </a:bodyPr>
          <a:lstStyle/>
          <a:p>
            <a:pPr>
              <a:spcBef>
                <a:spcPts val="0"/>
              </a:spcBef>
              <a:spcAft>
                <a:spcPts val="2400"/>
              </a:spcAft>
              <a:buClr>
                <a:schemeClr val="bg1"/>
              </a:buClr>
            </a:pPr>
            <a:r>
              <a:rPr lang="en-US" sz="2800" dirty="0"/>
              <a:t>Unimaginable </a:t>
            </a:r>
            <a:r>
              <a:rPr lang="en-US" sz="2800" b="1" dirty="0">
                <a:solidFill>
                  <a:srgbClr val="FFFF00"/>
                </a:solidFill>
              </a:rPr>
              <a:t>Suffering</a:t>
            </a:r>
            <a:r>
              <a:rPr lang="en-US" sz="2800" dirty="0"/>
              <a:t> &amp; </a:t>
            </a:r>
            <a:r>
              <a:rPr lang="en-US" sz="2800" b="1" dirty="0">
                <a:solidFill>
                  <a:srgbClr val="FFFF00"/>
                </a:solidFill>
              </a:rPr>
              <a:t>Sorrow</a:t>
            </a:r>
          </a:p>
          <a:p>
            <a:pPr>
              <a:spcBef>
                <a:spcPts val="0"/>
              </a:spcBef>
              <a:spcAft>
                <a:spcPts val="2400"/>
              </a:spcAft>
              <a:buClr>
                <a:schemeClr val="bg1"/>
              </a:buClr>
            </a:pPr>
            <a:r>
              <a:rPr lang="en-US" sz="2800" b="1" dirty="0">
                <a:solidFill>
                  <a:srgbClr val="FFFF00"/>
                </a:solidFill>
              </a:rPr>
              <a:t>Came To Pass </a:t>
            </a:r>
            <a:r>
              <a:rPr lang="en-US" sz="2800" dirty="0"/>
              <a:t>As Prophesied</a:t>
            </a:r>
          </a:p>
          <a:p>
            <a:pPr>
              <a:spcBef>
                <a:spcPts val="0"/>
              </a:spcBef>
              <a:spcAft>
                <a:spcPts val="2400"/>
              </a:spcAft>
              <a:buClr>
                <a:schemeClr val="bg1"/>
              </a:buClr>
            </a:pPr>
            <a:r>
              <a:rPr lang="en-US" sz="2800" dirty="0"/>
              <a:t>Tempered With </a:t>
            </a:r>
            <a:r>
              <a:rPr lang="en-US" sz="2800" b="1" dirty="0">
                <a:solidFill>
                  <a:srgbClr val="FFFF00"/>
                </a:solidFill>
              </a:rPr>
              <a:t>Mercy</a:t>
            </a:r>
          </a:p>
          <a:p>
            <a:pPr>
              <a:spcBef>
                <a:spcPts val="0"/>
              </a:spcBef>
              <a:spcAft>
                <a:spcPts val="2400"/>
              </a:spcAft>
              <a:buClr>
                <a:schemeClr val="bg1"/>
              </a:buClr>
            </a:pPr>
            <a:r>
              <a:rPr lang="en-US" sz="2800" dirty="0"/>
              <a:t>Prophesies Intermingled With </a:t>
            </a:r>
            <a:r>
              <a:rPr lang="en-US" sz="2800" b="1" dirty="0">
                <a:solidFill>
                  <a:srgbClr val="FFFF00"/>
                </a:solidFill>
              </a:rPr>
              <a:t>Promises Of Blessing</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1281618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Multiply 6"/>
          <p:cNvSpPr/>
          <p:nvPr/>
        </p:nvSpPr>
        <p:spPr bwMode="auto">
          <a:xfrm>
            <a:off x="4191000" y="1295400"/>
            <a:ext cx="1905000" cy="5257800"/>
          </a:xfrm>
          <a:prstGeom prst="mathMultiply">
            <a:avLst>
              <a:gd name="adj1" fmla="val 13798"/>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Multiply 7"/>
          <p:cNvSpPr/>
          <p:nvPr/>
        </p:nvSpPr>
        <p:spPr bwMode="auto">
          <a:xfrm>
            <a:off x="3200400" y="0"/>
            <a:ext cx="1295400" cy="2819400"/>
          </a:xfrm>
          <a:prstGeom prst="mathMultiply">
            <a:avLst>
              <a:gd name="adj1" fmla="val 13798"/>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Multiply 8"/>
          <p:cNvSpPr/>
          <p:nvPr/>
        </p:nvSpPr>
        <p:spPr bwMode="auto">
          <a:xfrm>
            <a:off x="2894789" y="1752600"/>
            <a:ext cx="1676400" cy="3048000"/>
          </a:xfrm>
          <a:prstGeom prst="mathMultiply">
            <a:avLst>
              <a:gd name="adj1" fmla="val 13798"/>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Multiply 13"/>
          <p:cNvSpPr/>
          <p:nvPr/>
        </p:nvSpPr>
        <p:spPr bwMode="auto">
          <a:xfrm>
            <a:off x="2527570" y="3821349"/>
            <a:ext cx="1676400" cy="3048000"/>
          </a:xfrm>
          <a:prstGeom prst="mathMultiply">
            <a:avLst>
              <a:gd name="adj1" fmla="val 13798"/>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Chevron 10"/>
          <p:cNvSpPr/>
          <p:nvPr/>
        </p:nvSpPr>
        <p:spPr bwMode="auto">
          <a:xfrm rot="18698448">
            <a:off x="229176" y="2054607"/>
            <a:ext cx="1524000" cy="685800"/>
          </a:xfrm>
          <a:prstGeom prst="chevron">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605</a:t>
            </a:r>
          </a:p>
        </p:txBody>
      </p:sp>
      <p:sp>
        <p:nvSpPr>
          <p:cNvPr id="9" name="Chevron 11"/>
          <p:cNvSpPr/>
          <p:nvPr/>
        </p:nvSpPr>
        <p:spPr bwMode="auto">
          <a:xfrm rot="18698448">
            <a:off x="914975" y="2816606"/>
            <a:ext cx="1524000" cy="685800"/>
          </a:xfrm>
          <a:prstGeom prst="chevron">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597</a:t>
            </a:r>
          </a:p>
        </p:txBody>
      </p:sp>
      <p:sp>
        <p:nvSpPr>
          <p:cNvPr id="10" name="Chevron 12"/>
          <p:cNvSpPr/>
          <p:nvPr/>
        </p:nvSpPr>
        <p:spPr bwMode="auto">
          <a:xfrm rot="18698448">
            <a:off x="1524575" y="3731004"/>
            <a:ext cx="1524000" cy="685800"/>
          </a:xfrm>
          <a:prstGeom prst="chevron">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586</a:t>
            </a:r>
          </a:p>
        </p:txBody>
      </p:sp>
      <p:sp>
        <p:nvSpPr>
          <p:cNvPr id="11" name="Rectangle: Rounded Corners 10"/>
          <p:cNvSpPr/>
          <p:nvPr/>
        </p:nvSpPr>
        <p:spPr bwMode="auto">
          <a:xfrm>
            <a:off x="7620000" y="1326204"/>
            <a:ext cx="914400" cy="4495800"/>
          </a:xfrm>
          <a:prstGeom prst="roundRect">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U</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a:ea typeface="+mn-ea"/>
                <a:cs typeface="+mn-cs"/>
              </a:rPr>
              <a:t>T</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658CE-3C2C-4608-AB25-6B872F7423A4}" type="slidenum">
              <a:rPr kumimoji="0" lang="en-US" sz="20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886435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4*#ppt_w"/>
                                          </p:val>
                                        </p:tav>
                                        <p:tav tm="100000">
                                          <p:val>
                                            <p:strVal val="#ppt_w"/>
                                          </p:val>
                                        </p:tav>
                                      </p:tavLst>
                                    </p:anim>
                                    <p:anim calcmode="lin" valueType="num">
                                      <p:cBhvr>
                                        <p:cTn id="14"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4*#ppt_w"/>
                                          </p:val>
                                        </p:tav>
                                        <p:tav tm="100000">
                                          <p:val>
                                            <p:strVal val="#ppt_w"/>
                                          </p:val>
                                        </p:tav>
                                      </p:tavLst>
                                    </p:anim>
                                    <p:anim calcmode="lin" valueType="num">
                                      <p:cBhvr>
                                        <p:cTn id="20"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00"/>
                            </p:stCondLst>
                            <p:childTnLst>
                              <p:par>
                                <p:cTn id="37" presetID="23" presetClass="entr" presetSubtype="32"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4*#ppt_w"/>
                                          </p:val>
                                        </p:tav>
                                        <p:tav tm="100000">
                                          <p:val>
                                            <p:strVal val="#ppt_w"/>
                                          </p:val>
                                        </p:tav>
                                      </p:tavLst>
                                    </p:anim>
                                    <p:anim calcmode="lin" valueType="num">
                                      <p:cBhvr>
                                        <p:cTn id="40"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Destruction Of Jerusalem</a:t>
            </a:r>
          </a:p>
        </p:txBody>
      </p:sp>
      <p:sp>
        <p:nvSpPr>
          <p:cNvPr id="3" name="Content Placeholder 2"/>
          <p:cNvSpPr>
            <a:spLocks noGrp="1"/>
          </p:cNvSpPr>
          <p:nvPr>
            <p:ph idx="1"/>
          </p:nvPr>
        </p:nvSpPr>
        <p:spPr>
          <a:xfrm>
            <a:off x="457200" y="1524000"/>
            <a:ext cx="8305800" cy="4800600"/>
          </a:xfrm>
        </p:spPr>
        <p:txBody>
          <a:bodyPr/>
          <a:lstStyle/>
          <a:p>
            <a:pPr marL="0" indent="463550">
              <a:spcBef>
                <a:spcPts val="0"/>
              </a:spcBef>
              <a:spcAft>
                <a:spcPts val="2400"/>
              </a:spcAft>
              <a:buNone/>
            </a:pPr>
            <a:r>
              <a:rPr lang="en-US" sz="2800" b="1" dirty="0"/>
              <a:t>2 Ki. 25:9-11:  </a:t>
            </a:r>
            <a:r>
              <a:rPr lang="en-US" sz="2800" baseline="30000" dirty="0"/>
              <a:t>9</a:t>
            </a:r>
            <a:r>
              <a:rPr lang="en-US" sz="2800" b="1" dirty="0">
                <a:solidFill>
                  <a:srgbClr val="FFFF00"/>
                </a:solidFill>
              </a:rPr>
              <a:t>He burned the house of the Lord</a:t>
            </a:r>
            <a:r>
              <a:rPr lang="en-US" sz="2800" b="1" dirty="0"/>
              <a:t> </a:t>
            </a:r>
            <a:r>
              <a:rPr lang="en-US" sz="2800" b="1" dirty="0">
                <a:solidFill>
                  <a:srgbClr val="FFFF00"/>
                </a:solidFill>
              </a:rPr>
              <a:t>and the king’s house</a:t>
            </a:r>
            <a:r>
              <a:rPr lang="en-US" sz="2800" b="1" dirty="0"/>
              <a:t>; </a:t>
            </a:r>
            <a:r>
              <a:rPr lang="en-US" sz="2800" b="1" dirty="0">
                <a:solidFill>
                  <a:srgbClr val="FFFF00"/>
                </a:solidFill>
              </a:rPr>
              <a:t>all the houses of Jerusalem</a:t>
            </a:r>
            <a:r>
              <a:rPr lang="en-US" sz="2800" dirty="0"/>
              <a:t>, that is, all the houses of the great, he burned with fire. </a:t>
            </a:r>
            <a:r>
              <a:rPr lang="en-US" sz="2800" baseline="30000" dirty="0"/>
              <a:t>10</a:t>
            </a:r>
            <a:r>
              <a:rPr lang="en-US" sz="2800" dirty="0"/>
              <a:t>And all the army of the Chaldeans who were with the captain of the guard </a:t>
            </a:r>
            <a:r>
              <a:rPr lang="en-US" sz="2800" b="1" dirty="0">
                <a:solidFill>
                  <a:srgbClr val="FFFF00"/>
                </a:solidFill>
              </a:rPr>
              <a:t>broke down the walls of Jerusalem all around</a:t>
            </a:r>
            <a:r>
              <a:rPr lang="en-US" sz="2800" dirty="0"/>
              <a:t>. </a:t>
            </a:r>
            <a:r>
              <a:rPr lang="en-US" sz="2800" baseline="30000" dirty="0"/>
              <a:t>11</a:t>
            </a:r>
            <a:r>
              <a:rPr lang="en-US" sz="2800" dirty="0"/>
              <a:t>Then </a:t>
            </a:r>
            <a:r>
              <a:rPr lang="en-US" sz="2800" dirty="0" err="1"/>
              <a:t>Nebuzaradan</a:t>
            </a:r>
            <a:r>
              <a:rPr lang="en-US" sz="2800" dirty="0"/>
              <a:t> the captain of the guard </a:t>
            </a:r>
            <a:r>
              <a:rPr lang="en-US" sz="2800" b="1" dirty="0">
                <a:solidFill>
                  <a:srgbClr val="FFFF00"/>
                </a:solidFill>
              </a:rPr>
              <a:t>carried away captive the rest of the people</a:t>
            </a:r>
            <a:r>
              <a:rPr lang="en-US" sz="2800" dirty="0"/>
              <a:t> who remained in the city and the defectors who had deserted to the king of Babylon, with the rest of the multitude   </a:t>
            </a:r>
            <a:r>
              <a:rPr lang="en-US" sz="2500" dirty="0"/>
              <a:t>(cf. 2 Chr. 36:19-21)</a:t>
            </a:r>
          </a:p>
        </p:txBody>
      </p:sp>
      <p:sp>
        <p:nvSpPr>
          <p:cNvPr id="4" name="Slide Number Placeholder 3"/>
          <p:cNvSpPr>
            <a:spLocks noGrp="1"/>
          </p:cNvSpPr>
          <p:nvPr>
            <p:ph type="sldNum" sz="quarter" idx="12"/>
          </p:nvPr>
        </p:nvSpPr>
        <p:spPr/>
        <p:txBody>
          <a:bodyPr/>
          <a:lstStyle/>
          <a:p>
            <a:fld id="{54DEA6BE-4903-46AC-9C77-9466F5B8B1DA}" type="slidenum">
              <a:rPr lang="en-US"/>
              <a:pPr/>
              <a:t>47</a:t>
            </a:fld>
            <a:endParaRPr lang="en-US"/>
          </a:p>
        </p:txBody>
      </p:sp>
      <p:sp>
        <p:nvSpPr>
          <p:cNvPr id="5" name="Footer Placeholder 4"/>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8439238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Promises of blessing</a:t>
            </a:r>
          </a:p>
        </p:txBody>
      </p:sp>
      <p:sp>
        <p:nvSpPr>
          <p:cNvPr id="8" name="Content Placeholder 7"/>
          <p:cNvSpPr>
            <a:spLocks noGrp="1"/>
          </p:cNvSpPr>
          <p:nvPr>
            <p:ph idx="1"/>
          </p:nvPr>
        </p:nvSpPr>
        <p:spPr/>
        <p:txBody>
          <a:bodyPr>
            <a:normAutofit/>
          </a:bodyPr>
          <a:lstStyle/>
          <a:p>
            <a:pPr>
              <a:spcBef>
                <a:spcPts val="0"/>
              </a:spcBef>
              <a:spcAft>
                <a:spcPts val="2400"/>
              </a:spcAft>
              <a:buClr>
                <a:schemeClr val="bg1"/>
              </a:buClr>
            </a:pPr>
            <a:r>
              <a:rPr lang="en-US" sz="2800" dirty="0"/>
              <a:t>Nations </a:t>
            </a:r>
            <a:r>
              <a:rPr lang="en-US" sz="2800" b="1" dirty="0">
                <a:solidFill>
                  <a:srgbClr val="FFFF00"/>
                </a:solidFill>
              </a:rPr>
              <a:t>Punished</a:t>
            </a:r>
          </a:p>
          <a:p>
            <a:pPr>
              <a:spcBef>
                <a:spcPts val="0"/>
              </a:spcBef>
              <a:spcAft>
                <a:spcPts val="2400"/>
              </a:spcAft>
              <a:buClr>
                <a:schemeClr val="bg1"/>
              </a:buClr>
            </a:pPr>
            <a:r>
              <a:rPr lang="en-US" sz="2800" dirty="0"/>
              <a:t>Remnant </a:t>
            </a:r>
            <a:r>
              <a:rPr lang="en-US" sz="2800" b="1" dirty="0">
                <a:solidFill>
                  <a:srgbClr val="FFFF00"/>
                </a:solidFill>
              </a:rPr>
              <a:t>Restored</a:t>
            </a:r>
            <a:r>
              <a:rPr lang="en-US" sz="2800" dirty="0"/>
              <a:t> To The Land</a:t>
            </a:r>
          </a:p>
          <a:p>
            <a:pPr>
              <a:spcBef>
                <a:spcPts val="0"/>
              </a:spcBef>
              <a:spcAft>
                <a:spcPts val="2400"/>
              </a:spcAft>
              <a:buClr>
                <a:schemeClr val="bg1"/>
              </a:buClr>
            </a:pPr>
            <a:r>
              <a:rPr lang="en-US" sz="2800" dirty="0"/>
              <a:t>Nations Plucked Out &amp; Later </a:t>
            </a:r>
            <a:r>
              <a:rPr lang="en-US" sz="2800" b="1" dirty="0">
                <a:solidFill>
                  <a:srgbClr val="FFFF00"/>
                </a:solidFill>
              </a:rPr>
              <a:t>Returned</a:t>
            </a:r>
          </a:p>
          <a:p>
            <a:pPr>
              <a:spcBef>
                <a:spcPts val="0"/>
              </a:spcBef>
              <a:spcAft>
                <a:spcPts val="2400"/>
              </a:spcAft>
              <a:buClr>
                <a:schemeClr val="bg1"/>
              </a:buClr>
            </a:pPr>
            <a:r>
              <a:rPr lang="en-US" sz="2800" dirty="0"/>
              <a:t>Remnant Ruled By </a:t>
            </a:r>
            <a:r>
              <a:rPr lang="en-US" sz="2800" b="1" dirty="0">
                <a:solidFill>
                  <a:srgbClr val="FFFF00"/>
                </a:solidFill>
              </a:rPr>
              <a:t>Branch Of Righteousness</a:t>
            </a:r>
          </a:p>
          <a:p>
            <a:pPr>
              <a:spcBef>
                <a:spcPts val="0"/>
              </a:spcBef>
              <a:spcAft>
                <a:spcPts val="2400"/>
              </a:spcAft>
              <a:buClr>
                <a:schemeClr val="bg1"/>
              </a:buClr>
            </a:pPr>
            <a:r>
              <a:rPr lang="en-US" sz="2800" b="1" dirty="0">
                <a:solidFill>
                  <a:srgbClr val="FFFF00"/>
                </a:solidFill>
              </a:rPr>
              <a:t>New Covenant</a:t>
            </a:r>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48</a:t>
            </a:fld>
            <a:endParaRPr lang="en-US"/>
          </a:p>
        </p:txBody>
      </p:sp>
    </p:spTree>
    <p:extLst>
      <p:ext uri="{BB962C8B-B14F-4D97-AF65-F5344CB8AC3E}">
        <p14:creationId xmlns:p14="http://schemas.microsoft.com/office/powerpoint/2010/main" val="558909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Judgment On Nations</a:t>
            </a:r>
            <a:br>
              <a:rPr lang="en-US" dirty="0"/>
            </a:br>
            <a:r>
              <a:rPr lang="en-US" sz="3300" b="0" cap="none" dirty="0">
                <a:latin typeface="+mn-lt"/>
              </a:rPr>
              <a:t>(Jer. 46 – 51)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3993095"/>
              </p:ext>
            </p:extLst>
          </p:nvPr>
        </p:nvGraphicFramePr>
        <p:xfrm>
          <a:off x="457200" y="1600200"/>
          <a:ext cx="8229600" cy="440343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1066215266"/>
                    </a:ext>
                  </a:extLst>
                </a:gridCol>
                <a:gridCol w="4114800">
                  <a:extLst>
                    <a:ext uri="{9D8B030D-6E8A-4147-A177-3AD203B41FA5}">
                      <a16:colId xmlns:a16="http://schemas.microsoft.com/office/drawing/2014/main" val="2715689909"/>
                    </a:ext>
                  </a:extLst>
                </a:gridCol>
              </a:tblGrid>
              <a:tr h="662464">
                <a:tc>
                  <a:txBody>
                    <a:bodyPr/>
                    <a:lstStyle/>
                    <a:p>
                      <a:r>
                        <a:rPr kumimoji="0" lang="en-US" sz="2800" b="1" i="0" u="none" strike="noStrike" kern="1200" cap="none" spc="0" normalizeH="0" baseline="0" noProof="0" dirty="0">
                          <a:ln>
                            <a:noFill/>
                          </a:ln>
                          <a:solidFill>
                            <a:srgbClr val="FFFF00"/>
                          </a:solidFill>
                          <a:effectLst/>
                          <a:uLnTx/>
                          <a:uFillTx/>
                          <a:latin typeface="+mn-lt"/>
                          <a:ea typeface="+mn-ea"/>
                          <a:cs typeface="+mn-cs"/>
                        </a:rPr>
                        <a:t>Egypt</a:t>
                      </a:r>
                      <a:r>
                        <a:rPr kumimoji="0" lang="en-US" sz="2800" b="0" i="0" u="none" strike="noStrike" kern="1200" cap="none" spc="0" normalizeH="0" baseline="0" noProof="0" dirty="0">
                          <a:ln>
                            <a:noFill/>
                          </a:ln>
                          <a:solidFill>
                            <a:prstClr val="white"/>
                          </a:solidFill>
                          <a:effectLst/>
                          <a:uLnTx/>
                          <a:uFillTx/>
                          <a:latin typeface="+mn-lt"/>
                          <a:ea typeface="+mn-ea"/>
                          <a:cs typeface="+mn-cs"/>
                        </a:rPr>
                        <a:t>  (46:1-28)</a:t>
                      </a:r>
                      <a:endParaRPr lang="en-US" dirty="0"/>
                    </a:p>
                  </a:txBody>
                  <a:tcPr anchor="ctr"/>
                </a:tc>
                <a:tc>
                  <a:txBody>
                    <a:bodyPr/>
                    <a:lstStyle/>
                    <a:p>
                      <a:r>
                        <a:rPr kumimoji="0" lang="en-US" sz="2800" b="1" i="0" u="none" strike="noStrike" kern="1200" cap="none" spc="0" normalizeH="0" baseline="0" noProof="0" dirty="0">
                          <a:ln>
                            <a:noFill/>
                          </a:ln>
                          <a:solidFill>
                            <a:srgbClr val="FFFF00"/>
                          </a:solidFill>
                          <a:effectLst/>
                          <a:uLnTx/>
                          <a:uFillTx/>
                          <a:latin typeface="+mn-lt"/>
                          <a:ea typeface="+mn-ea"/>
                          <a:cs typeface="+mn-cs"/>
                        </a:rPr>
                        <a:t>Damascus</a:t>
                      </a:r>
                      <a:r>
                        <a:rPr kumimoji="0" lang="en-US" sz="2800" b="0" i="0" u="none" strike="noStrike" kern="1200" cap="none" spc="0" normalizeH="0" baseline="0" noProof="0" dirty="0">
                          <a:ln>
                            <a:noFill/>
                          </a:ln>
                          <a:solidFill>
                            <a:prstClr val="white"/>
                          </a:solidFill>
                          <a:effectLst/>
                          <a:uLnTx/>
                          <a:uFillTx/>
                          <a:latin typeface="+mn-lt"/>
                          <a:ea typeface="+mn-ea"/>
                          <a:cs typeface="+mn-cs"/>
                        </a:rPr>
                        <a:t>  (49:23-27)</a:t>
                      </a:r>
                      <a:endParaRPr lang="en-US" dirty="0"/>
                    </a:p>
                  </a:txBody>
                  <a:tcPr anchor="ctr"/>
                </a:tc>
                <a:extLst>
                  <a:ext uri="{0D108BD9-81ED-4DB2-BD59-A6C34878D82A}">
                    <a16:rowId xmlns:a16="http://schemas.microsoft.com/office/drawing/2014/main" val="451845194"/>
                  </a:ext>
                </a:extLst>
              </a:tr>
              <a:tr h="1208022">
                <a:tc>
                  <a:txBody>
                    <a:bodyPr/>
                    <a:lstStyle/>
                    <a:p>
                      <a:r>
                        <a:rPr kumimoji="0" lang="en-US" sz="2800" b="1" i="0" u="none" strike="noStrike" kern="1200" cap="none" spc="0" normalizeH="0" baseline="0" noProof="0" dirty="0">
                          <a:ln>
                            <a:noFill/>
                          </a:ln>
                          <a:solidFill>
                            <a:srgbClr val="FFFF00"/>
                          </a:solidFill>
                          <a:effectLst/>
                          <a:uLnTx/>
                          <a:uFillTx/>
                          <a:latin typeface="+mn-lt"/>
                          <a:ea typeface="+mn-ea"/>
                          <a:cs typeface="+mn-cs"/>
                        </a:rPr>
                        <a:t>Philistia</a:t>
                      </a:r>
                      <a:r>
                        <a:rPr kumimoji="0" lang="en-US" sz="2800" b="0" i="0" u="none" strike="noStrike" kern="1200" cap="none" spc="0" normalizeH="0" baseline="0" noProof="0" dirty="0">
                          <a:ln>
                            <a:noFill/>
                          </a:ln>
                          <a:solidFill>
                            <a:prstClr val="white"/>
                          </a:solidFill>
                          <a:effectLst/>
                          <a:uLnTx/>
                          <a:uFillTx/>
                          <a:latin typeface="+mn-lt"/>
                          <a:ea typeface="+mn-ea"/>
                          <a:cs typeface="+mn-cs"/>
                        </a:rPr>
                        <a:t>  (47:1-7)</a:t>
                      </a:r>
                      <a:endParaRPr lang="en-US" dirty="0"/>
                    </a:p>
                  </a:txBody>
                  <a:tcPr anchor="ctr"/>
                </a:tc>
                <a:tc>
                  <a:txBody>
                    <a:bodyPr/>
                    <a:lstStyle/>
                    <a:p>
                      <a:r>
                        <a:rPr kumimoji="0" lang="en-US" sz="2800" b="1" i="0" u="none" strike="noStrike" kern="1200" cap="none" spc="0" normalizeH="0" baseline="0" noProof="0" dirty="0" err="1">
                          <a:ln>
                            <a:noFill/>
                          </a:ln>
                          <a:solidFill>
                            <a:srgbClr val="FFFF00"/>
                          </a:solidFill>
                          <a:effectLst/>
                          <a:uLnTx/>
                          <a:uFillTx/>
                          <a:latin typeface="+mn-lt"/>
                          <a:ea typeface="+mn-ea"/>
                          <a:cs typeface="+mn-cs"/>
                        </a:rPr>
                        <a:t>Kedar</a:t>
                      </a:r>
                      <a:r>
                        <a:rPr kumimoji="0" lang="en-US" sz="2800" b="0" i="0" u="none" strike="noStrike" kern="1200" cap="none" spc="0" normalizeH="0" baseline="0" noProof="0" dirty="0">
                          <a:ln>
                            <a:noFill/>
                          </a:ln>
                          <a:solidFill>
                            <a:prstClr val="white"/>
                          </a:solidFill>
                          <a:effectLst/>
                          <a:uLnTx/>
                          <a:uFillTx/>
                          <a:latin typeface="+mn-lt"/>
                          <a:ea typeface="+mn-ea"/>
                          <a:cs typeface="+mn-cs"/>
                        </a:rPr>
                        <a:t> &amp; </a:t>
                      </a:r>
                      <a:r>
                        <a:rPr kumimoji="0" lang="en-US" sz="2800" b="1" i="0" u="none" strike="noStrike" kern="1200" cap="none" spc="0" normalizeH="0" baseline="0" noProof="0" dirty="0">
                          <a:ln>
                            <a:noFill/>
                          </a:ln>
                          <a:solidFill>
                            <a:srgbClr val="FFFF00"/>
                          </a:solidFill>
                          <a:effectLst/>
                          <a:uLnTx/>
                          <a:uFillTx/>
                          <a:latin typeface="+mn-lt"/>
                          <a:ea typeface="+mn-ea"/>
                          <a:cs typeface="+mn-cs"/>
                        </a:rPr>
                        <a:t>Hazor</a:t>
                      </a:r>
                      <a:r>
                        <a:rPr kumimoji="0" lang="en-US" sz="2800" b="0" i="0" u="none" strike="noStrike" kern="1200" cap="none" spc="0" normalizeH="0" baseline="0" noProof="0" dirty="0">
                          <a:ln>
                            <a:noFill/>
                          </a:ln>
                          <a:solidFill>
                            <a:prstClr val="white"/>
                          </a:solidFill>
                          <a:effectLst/>
                          <a:uLnTx/>
                          <a:uFillTx/>
                          <a:latin typeface="+mn-lt"/>
                          <a:ea typeface="+mn-ea"/>
                          <a:cs typeface="+mn-cs"/>
                        </a:rPr>
                        <a:t>  (49:28-33)</a:t>
                      </a:r>
                      <a:endParaRPr lang="en-US" dirty="0"/>
                    </a:p>
                  </a:txBody>
                  <a:tcPr anchor="ctr"/>
                </a:tc>
                <a:extLst>
                  <a:ext uri="{0D108BD9-81ED-4DB2-BD59-A6C34878D82A}">
                    <a16:rowId xmlns:a16="http://schemas.microsoft.com/office/drawing/2014/main" val="18634605"/>
                  </a:ext>
                </a:extLst>
              </a:tr>
              <a:tr h="662464">
                <a:tc>
                  <a:txBody>
                    <a:bodyPr/>
                    <a:lstStyle/>
                    <a:p>
                      <a:r>
                        <a:rPr kumimoji="0" lang="en-US" sz="2800" b="1" i="0" u="none" strike="noStrike" kern="1200" cap="none" spc="0" normalizeH="0" baseline="0" noProof="0" dirty="0">
                          <a:ln>
                            <a:noFill/>
                          </a:ln>
                          <a:solidFill>
                            <a:srgbClr val="FFFF00"/>
                          </a:solidFill>
                          <a:effectLst/>
                          <a:uLnTx/>
                          <a:uFillTx/>
                          <a:latin typeface="+mn-lt"/>
                          <a:ea typeface="+mn-ea"/>
                          <a:cs typeface="+mn-cs"/>
                        </a:rPr>
                        <a:t>Moab</a:t>
                      </a:r>
                      <a:r>
                        <a:rPr kumimoji="0" lang="en-US" sz="2800" b="0" i="0" u="none" strike="noStrike" kern="1200" cap="none" spc="0" normalizeH="0" baseline="0" noProof="0" dirty="0">
                          <a:ln>
                            <a:noFill/>
                          </a:ln>
                          <a:solidFill>
                            <a:prstClr val="white"/>
                          </a:solidFill>
                          <a:effectLst/>
                          <a:uLnTx/>
                          <a:uFillTx/>
                          <a:latin typeface="+mn-lt"/>
                          <a:ea typeface="+mn-ea"/>
                          <a:cs typeface="+mn-cs"/>
                        </a:rPr>
                        <a:t>  (48:1-47)</a:t>
                      </a:r>
                      <a:endParaRPr lang="en-US" dirty="0"/>
                    </a:p>
                  </a:txBody>
                  <a:tcPr anchor="ctr"/>
                </a:tc>
                <a:tc>
                  <a:txBody>
                    <a:bodyPr/>
                    <a:lstStyle/>
                    <a:p>
                      <a:r>
                        <a:rPr kumimoji="0" lang="en-US" sz="2800" b="1" i="0" u="none" strike="noStrike" kern="1200" cap="none" spc="0" normalizeH="0" baseline="0" noProof="0" dirty="0">
                          <a:ln>
                            <a:noFill/>
                          </a:ln>
                          <a:solidFill>
                            <a:srgbClr val="FFFF00"/>
                          </a:solidFill>
                          <a:effectLst/>
                          <a:uLnTx/>
                          <a:uFillTx/>
                          <a:latin typeface="+mn-lt"/>
                          <a:ea typeface="+mn-ea"/>
                          <a:cs typeface="+mn-cs"/>
                        </a:rPr>
                        <a:t>Elam</a:t>
                      </a:r>
                      <a:r>
                        <a:rPr kumimoji="0" lang="en-US" sz="2800" b="0" i="0" u="none" strike="noStrike" kern="1200" cap="none" spc="0" normalizeH="0" baseline="0" noProof="0" dirty="0">
                          <a:ln>
                            <a:noFill/>
                          </a:ln>
                          <a:solidFill>
                            <a:prstClr val="white"/>
                          </a:solidFill>
                          <a:effectLst/>
                          <a:uLnTx/>
                          <a:uFillTx/>
                          <a:latin typeface="+mn-lt"/>
                          <a:ea typeface="+mn-ea"/>
                          <a:cs typeface="+mn-cs"/>
                        </a:rPr>
                        <a:t>  (49:34-39)</a:t>
                      </a:r>
                      <a:endParaRPr lang="en-US" dirty="0"/>
                    </a:p>
                  </a:txBody>
                  <a:tcPr anchor="ctr"/>
                </a:tc>
                <a:extLst>
                  <a:ext uri="{0D108BD9-81ED-4DB2-BD59-A6C34878D82A}">
                    <a16:rowId xmlns:a16="http://schemas.microsoft.com/office/drawing/2014/main" val="1987632952"/>
                  </a:ext>
                </a:extLst>
              </a:tr>
              <a:tr h="1208022">
                <a:tc>
                  <a:txBody>
                    <a:bodyPr/>
                    <a:lstStyle/>
                    <a:p>
                      <a:r>
                        <a:rPr kumimoji="0" lang="en-US" sz="2800" b="1" i="0" u="none" strike="noStrike" kern="1200" cap="none" spc="0" normalizeH="0" baseline="0" noProof="0" dirty="0">
                          <a:ln>
                            <a:noFill/>
                          </a:ln>
                          <a:solidFill>
                            <a:srgbClr val="FFFF00"/>
                          </a:solidFill>
                          <a:effectLst/>
                          <a:uLnTx/>
                          <a:uFillTx/>
                          <a:latin typeface="+mn-lt"/>
                          <a:ea typeface="+mn-ea"/>
                          <a:cs typeface="+mn-cs"/>
                        </a:rPr>
                        <a:t>Ammon</a:t>
                      </a:r>
                      <a:r>
                        <a:rPr kumimoji="0" lang="en-US" sz="2800" b="0" i="0" u="none" strike="noStrike" kern="1200" cap="none" spc="0" normalizeH="0" baseline="0" noProof="0" dirty="0">
                          <a:ln>
                            <a:noFill/>
                          </a:ln>
                          <a:solidFill>
                            <a:prstClr val="white"/>
                          </a:solidFill>
                          <a:effectLst/>
                          <a:uLnTx/>
                          <a:uFillTx/>
                          <a:latin typeface="+mn-lt"/>
                          <a:ea typeface="+mn-ea"/>
                          <a:cs typeface="+mn-cs"/>
                        </a:rPr>
                        <a:t>  (49:1-6)</a:t>
                      </a:r>
                      <a:endParaRPr lang="en-US" dirty="0"/>
                    </a:p>
                  </a:txBody>
                  <a:tcPr anchor="ctr"/>
                </a:tc>
                <a:tc>
                  <a:txBody>
                    <a:bodyPr/>
                    <a:lstStyle/>
                    <a:p>
                      <a:r>
                        <a:rPr kumimoji="0" lang="en-US" sz="2800" b="1" i="0" u="none" strike="noStrike" kern="1200" cap="none" spc="0" normalizeH="0" baseline="0" noProof="0" dirty="0">
                          <a:ln>
                            <a:noFill/>
                          </a:ln>
                          <a:solidFill>
                            <a:srgbClr val="FFFF00"/>
                          </a:solidFill>
                          <a:effectLst/>
                          <a:uLnTx/>
                          <a:uFillTx/>
                          <a:latin typeface="+mn-lt"/>
                          <a:ea typeface="+mn-ea"/>
                          <a:cs typeface="+mn-cs"/>
                        </a:rPr>
                        <a:t>Babylon</a:t>
                      </a:r>
                      <a:r>
                        <a:rPr kumimoji="0" lang="en-US" sz="2800" b="0" i="0" u="none" strike="noStrike" kern="1200" cap="none" spc="0" normalizeH="0" baseline="0" noProof="0" dirty="0">
                          <a:ln>
                            <a:noFill/>
                          </a:ln>
                          <a:solidFill>
                            <a:prstClr val="white"/>
                          </a:solidFill>
                          <a:effectLst/>
                          <a:uLnTx/>
                          <a:uFillTx/>
                          <a:latin typeface="+mn-lt"/>
                          <a:ea typeface="+mn-ea"/>
                          <a:cs typeface="+mn-cs"/>
                        </a:rPr>
                        <a:t>  (50:1-46; 51:1-58)</a:t>
                      </a:r>
                      <a:endParaRPr lang="en-US" dirty="0"/>
                    </a:p>
                  </a:txBody>
                  <a:tcPr anchor="ctr"/>
                </a:tc>
                <a:extLst>
                  <a:ext uri="{0D108BD9-81ED-4DB2-BD59-A6C34878D82A}">
                    <a16:rowId xmlns:a16="http://schemas.microsoft.com/office/drawing/2014/main" val="3332767728"/>
                  </a:ext>
                </a:extLst>
              </a:tr>
              <a:tr h="662464">
                <a:tc>
                  <a:txBody>
                    <a:bodyPr/>
                    <a:lstStyle/>
                    <a:p>
                      <a:r>
                        <a:rPr kumimoji="0" lang="en-US" sz="2800" b="1" i="0" u="none" strike="noStrike" kern="1200" cap="none" spc="0" normalizeH="0" baseline="0" noProof="0" dirty="0">
                          <a:ln>
                            <a:noFill/>
                          </a:ln>
                          <a:solidFill>
                            <a:srgbClr val="FFFF00"/>
                          </a:solidFill>
                          <a:effectLst/>
                          <a:uLnTx/>
                          <a:uFillTx/>
                          <a:latin typeface="+mn-lt"/>
                          <a:ea typeface="+mn-ea"/>
                          <a:cs typeface="+mn-cs"/>
                        </a:rPr>
                        <a:t>Edom</a:t>
                      </a:r>
                      <a:r>
                        <a:rPr kumimoji="0" lang="en-US" sz="2800" b="0" i="0" u="none" strike="noStrike" kern="1200" cap="none" spc="0" normalizeH="0" baseline="0" noProof="0" dirty="0">
                          <a:ln>
                            <a:noFill/>
                          </a:ln>
                          <a:solidFill>
                            <a:prstClr val="white"/>
                          </a:solidFill>
                          <a:effectLst/>
                          <a:uLnTx/>
                          <a:uFillTx/>
                          <a:latin typeface="+mn-lt"/>
                          <a:ea typeface="+mn-ea"/>
                          <a:cs typeface="+mn-cs"/>
                        </a:rPr>
                        <a:t>  (49:7-22)</a:t>
                      </a:r>
                      <a:endParaRPr lang="en-US" dirty="0"/>
                    </a:p>
                  </a:txBody>
                  <a:tcPr anchor="ctr"/>
                </a:tc>
                <a:tc>
                  <a:txBody>
                    <a:bodyPr/>
                    <a:lstStyle/>
                    <a:p>
                      <a:endParaRPr lang="en-US" dirty="0"/>
                    </a:p>
                  </a:txBody>
                  <a:tcPr anchor="ctr"/>
                </a:tc>
                <a:extLst>
                  <a:ext uri="{0D108BD9-81ED-4DB2-BD59-A6C34878D82A}">
                    <a16:rowId xmlns:a16="http://schemas.microsoft.com/office/drawing/2014/main" val="964744140"/>
                  </a:ext>
                </a:extLst>
              </a:tr>
            </a:tbl>
          </a:graphicData>
        </a:graphic>
      </p:graphicFrame>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49</a:t>
            </a:fld>
            <a:endParaRPr lang="en-US"/>
          </a:p>
        </p:txBody>
      </p:sp>
    </p:spTree>
    <p:extLst>
      <p:ext uri="{BB962C8B-B14F-4D97-AF65-F5344CB8AC3E}">
        <p14:creationId xmlns:p14="http://schemas.microsoft.com/office/powerpoint/2010/main" val="92446185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Judah’s Sins</a:t>
            </a:r>
          </a:p>
        </p:txBody>
      </p:sp>
      <p:sp>
        <p:nvSpPr>
          <p:cNvPr id="3" name="Content Placeholder 2"/>
          <p:cNvSpPr>
            <a:spLocks noGrp="1"/>
          </p:cNvSpPr>
          <p:nvPr>
            <p:ph sz="half" idx="1"/>
          </p:nvPr>
        </p:nvSpPr>
        <p:spPr/>
        <p:txBody>
          <a:bodyPr>
            <a:normAutofit fontScale="92500" lnSpcReduction="10000"/>
          </a:bodyPr>
          <a:lstStyle/>
          <a:p>
            <a:pPr>
              <a:lnSpc>
                <a:spcPct val="110000"/>
              </a:lnSpc>
              <a:spcBef>
                <a:spcPts val="0"/>
              </a:spcBef>
              <a:spcAft>
                <a:spcPts val="2400"/>
              </a:spcAft>
            </a:pPr>
            <a:r>
              <a:rPr lang="en-US" sz="3200" dirty="0">
                <a:effectLst/>
                <a:latin typeface="+mj-lt"/>
              </a:rPr>
              <a:t>Ignorance</a:t>
            </a:r>
          </a:p>
          <a:p>
            <a:pPr>
              <a:lnSpc>
                <a:spcPct val="110000"/>
              </a:lnSpc>
              <a:spcBef>
                <a:spcPts val="0"/>
              </a:spcBef>
              <a:spcAft>
                <a:spcPts val="2400"/>
              </a:spcAft>
            </a:pPr>
            <a:r>
              <a:rPr lang="en-US" sz="3200" dirty="0">
                <a:effectLst/>
                <a:latin typeface="+mj-lt"/>
              </a:rPr>
              <a:t>Irreverence</a:t>
            </a:r>
          </a:p>
          <a:p>
            <a:pPr>
              <a:lnSpc>
                <a:spcPct val="110000"/>
              </a:lnSpc>
              <a:spcBef>
                <a:spcPts val="0"/>
              </a:spcBef>
              <a:spcAft>
                <a:spcPts val="2400"/>
              </a:spcAft>
            </a:pPr>
            <a:r>
              <a:rPr lang="en-US" sz="3200" dirty="0">
                <a:effectLst/>
                <a:latin typeface="+mj-lt"/>
              </a:rPr>
              <a:t>Ingratitude</a:t>
            </a:r>
          </a:p>
          <a:p>
            <a:pPr>
              <a:lnSpc>
                <a:spcPct val="110000"/>
              </a:lnSpc>
              <a:spcBef>
                <a:spcPts val="0"/>
              </a:spcBef>
              <a:spcAft>
                <a:spcPts val="2400"/>
              </a:spcAft>
            </a:pPr>
            <a:r>
              <a:rPr lang="en-US" sz="3200" dirty="0">
                <a:effectLst/>
                <a:latin typeface="+mj-lt"/>
              </a:rPr>
              <a:t>Infidelity</a:t>
            </a:r>
          </a:p>
          <a:p>
            <a:pPr>
              <a:lnSpc>
                <a:spcPct val="110000"/>
              </a:lnSpc>
              <a:spcBef>
                <a:spcPts val="0"/>
              </a:spcBef>
              <a:spcAft>
                <a:spcPts val="2400"/>
              </a:spcAft>
            </a:pPr>
            <a:r>
              <a:rPr lang="en-US" sz="3200" dirty="0">
                <a:effectLst/>
                <a:latin typeface="+mj-lt"/>
              </a:rPr>
              <a:t>Idolatry</a:t>
            </a:r>
          </a:p>
          <a:p>
            <a:pPr>
              <a:lnSpc>
                <a:spcPct val="110000"/>
              </a:lnSpc>
              <a:spcBef>
                <a:spcPts val="0"/>
              </a:spcBef>
              <a:spcAft>
                <a:spcPts val="2400"/>
              </a:spcAft>
            </a:pPr>
            <a:r>
              <a:rPr lang="en-US" sz="3200" dirty="0">
                <a:effectLst/>
                <a:latin typeface="+mj-lt"/>
              </a:rPr>
              <a:t>Immorality</a:t>
            </a:r>
          </a:p>
        </p:txBody>
      </p:sp>
      <p:sp>
        <p:nvSpPr>
          <p:cNvPr id="6" name="Content Placeholder 5"/>
          <p:cNvSpPr>
            <a:spLocks noGrp="1"/>
          </p:cNvSpPr>
          <p:nvPr>
            <p:ph sz="half" idx="2"/>
          </p:nvPr>
        </p:nvSpPr>
        <p:spPr/>
        <p:txBody>
          <a:bodyPr>
            <a:normAutofit fontScale="92500" lnSpcReduction="10000"/>
          </a:bodyPr>
          <a:lstStyle/>
          <a:p>
            <a:pPr marL="461963" indent="-461963">
              <a:lnSpc>
                <a:spcPct val="110000"/>
              </a:lnSpc>
              <a:spcBef>
                <a:spcPts val="0"/>
              </a:spcBef>
              <a:spcAft>
                <a:spcPts val="2400"/>
              </a:spcAft>
            </a:pPr>
            <a:r>
              <a:rPr lang="en-US" sz="3200" dirty="0">
                <a:effectLst/>
                <a:latin typeface="+mj-lt"/>
              </a:rPr>
              <a:t>Infanticide</a:t>
            </a:r>
          </a:p>
          <a:p>
            <a:pPr marL="461963" indent="-461963">
              <a:lnSpc>
                <a:spcPct val="110000"/>
              </a:lnSpc>
              <a:spcBef>
                <a:spcPts val="0"/>
              </a:spcBef>
              <a:spcAft>
                <a:spcPts val="2400"/>
              </a:spcAft>
            </a:pPr>
            <a:r>
              <a:rPr lang="en-US" sz="3200" dirty="0">
                <a:effectLst/>
                <a:latin typeface="+mj-lt"/>
              </a:rPr>
              <a:t>Injustice</a:t>
            </a:r>
          </a:p>
          <a:p>
            <a:pPr marL="461963" indent="-461963">
              <a:lnSpc>
                <a:spcPct val="110000"/>
              </a:lnSpc>
              <a:spcBef>
                <a:spcPts val="0"/>
              </a:spcBef>
              <a:spcAft>
                <a:spcPts val="2400"/>
              </a:spcAft>
            </a:pPr>
            <a:r>
              <a:rPr lang="en-US" sz="3200" dirty="0">
                <a:effectLst/>
                <a:latin typeface="+mj-lt"/>
              </a:rPr>
              <a:t>Impudence</a:t>
            </a:r>
          </a:p>
          <a:p>
            <a:pPr marL="461963" indent="-461963">
              <a:lnSpc>
                <a:spcPct val="110000"/>
              </a:lnSpc>
              <a:spcBef>
                <a:spcPts val="0"/>
              </a:spcBef>
              <a:spcAft>
                <a:spcPts val="2400"/>
              </a:spcAft>
            </a:pPr>
            <a:r>
              <a:rPr lang="en-US" sz="3200" dirty="0">
                <a:effectLst/>
                <a:latin typeface="+mj-lt"/>
              </a:rPr>
              <a:t>Indifference</a:t>
            </a:r>
          </a:p>
          <a:p>
            <a:pPr marL="461963" indent="-461963">
              <a:lnSpc>
                <a:spcPct val="110000"/>
              </a:lnSpc>
              <a:spcBef>
                <a:spcPts val="0"/>
              </a:spcBef>
              <a:spcAft>
                <a:spcPts val="2400"/>
              </a:spcAft>
            </a:pPr>
            <a:r>
              <a:rPr lang="en-US" sz="3200" dirty="0">
                <a:effectLst/>
                <a:latin typeface="+mj-lt"/>
              </a:rPr>
              <a:t>Impenitence</a:t>
            </a:r>
          </a:p>
        </p:txBody>
      </p:sp>
      <p:sp>
        <p:nvSpPr>
          <p:cNvPr id="4" name="Footer Placeholder 3"/>
          <p:cNvSpPr>
            <a:spLocks noGrp="1"/>
          </p:cNvSpPr>
          <p:nvPr>
            <p:ph type="ftr" sz="quarter" idx="11"/>
          </p:nvPr>
        </p:nvSpPr>
        <p:spPr/>
        <p:txBody>
          <a:bodyPr/>
          <a:lstStyle/>
          <a:p>
            <a:r>
              <a:rPr lang="en-US"/>
              <a:t>Kevin Kay</a:t>
            </a:r>
          </a:p>
        </p:txBody>
      </p:sp>
      <p:sp>
        <p:nvSpPr>
          <p:cNvPr id="5" name="Slide Number Placeholder 4"/>
          <p:cNvSpPr>
            <a:spLocks noGrp="1"/>
          </p:cNvSpPr>
          <p:nvPr>
            <p:ph type="sldNum" sz="quarter" idx="12"/>
          </p:nvPr>
        </p:nvSpPr>
        <p:spPr/>
        <p:txBody>
          <a:bodyPr/>
          <a:lstStyle/>
          <a:p>
            <a:fld id="{27F658CE-3C2C-4608-AB25-6B872F7423A4}" type="slidenum">
              <a:rPr lang="en-US" smtClean="0"/>
              <a:t>5</a:t>
            </a:fld>
            <a:endParaRPr lang="en-US"/>
          </a:p>
        </p:txBody>
      </p:sp>
    </p:spTree>
    <p:extLst>
      <p:ext uri="{BB962C8B-B14F-4D97-AF65-F5344CB8AC3E}">
        <p14:creationId xmlns:p14="http://schemas.microsoft.com/office/powerpoint/2010/main" val="1521034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 calcmode="lin" valueType="num">
                                      <p:cBhvr>
                                        <p:cTn id="5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p:cTn id="6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65" dur="500"/>
                                        <p:tgtEl>
                                          <p:spTgt spid="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 calcmode="lin" valueType="num">
                                      <p:cBhvr>
                                        <p:cTn id="7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72" dur="500"/>
                                        <p:tgtEl>
                                          <p:spTgt spid="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 calcmode="lin" valueType="num">
                                      <p:cBhvr>
                                        <p:cTn id="7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7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Kevin Kay</a:t>
            </a:r>
          </a:p>
        </p:txBody>
      </p:sp>
      <p:sp>
        <p:nvSpPr>
          <p:cNvPr id="5" name="Slide Number Placeholder 4"/>
          <p:cNvSpPr>
            <a:spLocks noGrp="1"/>
          </p:cNvSpPr>
          <p:nvPr>
            <p:ph type="sldNum" sz="quarter" idx="12"/>
          </p:nvPr>
        </p:nvSpPr>
        <p:spPr/>
        <p:txBody>
          <a:bodyPr/>
          <a:lstStyle/>
          <a:p>
            <a:fld id="{27F658CE-3C2C-4608-AB25-6B872F7423A4}" type="slidenum">
              <a:rPr lang="en-US" smtClean="0"/>
              <a:t>50</a:t>
            </a:fld>
            <a:endParaRPr lang="en-US"/>
          </a:p>
        </p:txBody>
      </p:sp>
      <p:sp>
        <p:nvSpPr>
          <p:cNvPr id="7" name="Oval 6"/>
          <p:cNvSpPr/>
          <p:nvPr/>
        </p:nvSpPr>
        <p:spPr>
          <a:xfrm>
            <a:off x="1616364" y="2382982"/>
            <a:ext cx="6326909" cy="2613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Lessons for us</a:t>
            </a:r>
          </a:p>
        </p:txBody>
      </p:sp>
    </p:spTree>
    <p:extLst>
      <p:ext uri="{BB962C8B-B14F-4D97-AF65-F5344CB8AC3E}">
        <p14:creationId xmlns:p14="http://schemas.microsoft.com/office/powerpoint/2010/main" val="18554795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Judgment Fell</a:t>
            </a:r>
          </a:p>
        </p:txBody>
      </p:sp>
      <p:sp>
        <p:nvSpPr>
          <p:cNvPr id="3" name="Content Placeholder 2"/>
          <p:cNvSpPr>
            <a:spLocks noGrp="1"/>
          </p:cNvSpPr>
          <p:nvPr>
            <p:ph sz="half" idx="1"/>
          </p:nvPr>
        </p:nvSpPr>
        <p:spPr>
          <a:xfrm>
            <a:off x="457200" y="1417638"/>
            <a:ext cx="8382000" cy="5059362"/>
          </a:xfrm>
        </p:spPr>
        <p:txBody>
          <a:bodyPr>
            <a:normAutofit/>
          </a:bodyPr>
          <a:lstStyle/>
          <a:p>
            <a:pPr marL="463550" indent="-463550">
              <a:spcBef>
                <a:spcPts val="0"/>
              </a:spcBef>
              <a:spcAft>
                <a:spcPts val="2400"/>
              </a:spcAft>
            </a:pPr>
            <a:r>
              <a:rPr lang="en-US" sz="2900" dirty="0"/>
              <a:t>God’s people did not </a:t>
            </a:r>
            <a:r>
              <a:rPr lang="en-US" sz="2900" b="1" dirty="0">
                <a:solidFill>
                  <a:srgbClr val="FFFF00"/>
                </a:solidFill>
              </a:rPr>
              <a:t>heed God’s warnings</a:t>
            </a:r>
          </a:p>
        </p:txBody>
      </p:sp>
      <p:sp>
        <p:nvSpPr>
          <p:cNvPr id="4" name="Slide Number Placeholder 3"/>
          <p:cNvSpPr>
            <a:spLocks noGrp="1"/>
          </p:cNvSpPr>
          <p:nvPr>
            <p:ph type="sldNum" sz="quarter" idx="12"/>
          </p:nvPr>
        </p:nvSpPr>
        <p:spPr/>
        <p:txBody>
          <a:bodyPr/>
          <a:lstStyle/>
          <a:p>
            <a:fld id="{54DEA6BE-4903-46AC-9C77-9466F5B8B1DA}" type="slidenum">
              <a:rPr lang="en-US"/>
              <a:pPr/>
              <a:t>51</a:t>
            </a:fld>
            <a:endParaRPr lang="en-US"/>
          </a:p>
        </p:txBody>
      </p:sp>
      <p:sp>
        <p:nvSpPr>
          <p:cNvPr id="6" name="Footer Placeholder 5"/>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9023327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rid of messenger</a:t>
            </a:r>
          </a:p>
        </p:txBody>
      </p:sp>
      <p:sp>
        <p:nvSpPr>
          <p:cNvPr id="3" name="Content Placeholder 2"/>
          <p:cNvSpPr>
            <a:spLocks noGrp="1"/>
          </p:cNvSpPr>
          <p:nvPr>
            <p:ph sz="half" idx="1"/>
          </p:nvPr>
        </p:nvSpPr>
        <p:spPr>
          <a:xfrm>
            <a:off x="457200" y="1417637"/>
            <a:ext cx="8382000" cy="4650654"/>
          </a:xfrm>
        </p:spPr>
        <p:txBody>
          <a:bodyPr>
            <a:normAutofit fontScale="92500" lnSpcReduction="10000"/>
          </a:bodyPr>
          <a:lstStyle/>
          <a:p>
            <a:pPr marL="463550" indent="-463550">
              <a:lnSpc>
                <a:spcPct val="110000"/>
              </a:lnSpc>
              <a:spcBef>
                <a:spcPts val="0"/>
              </a:spcBef>
              <a:spcAft>
                <a:spcPts val="2400"/>
              </a:spcAft>
            </a:pPr>
            <a:r>
              <a:rPr lang="en-US" sz="3000" dirty="0"/>
              <a:t>They </a:t>
            </a:r>
            <a:r>
              <a:rPr lang="en-US" sz="3000" b="1" dirty="0">
                <a:solidFill>
                  <a:srgbClr val="FFFF00"/>
                </a:solidFill>
              </a:rPr>
              <a:t>threatened</a:t>
            </a:r>
            <a:r>
              <a:rPr lang="en-US" sz="3000" dirty="0"/>
              <a:t> his life  (Jer. 11:21-23)</a:t>
            </a:r>
          </a:p>
          <a:p>
            <a:pPr marL="463550" indent="-463550">
              <a:lnSpc>
                <a:spcPct val="110000"/>
              </a:lnSpc>
              <a:spcBef>
                <a:spcPts val="0"/>
              </a:spcBef>
              <a:spcAft>
                <a:spcPts val="2400"/>
              </a:spcAft>
            </a:pPr>
            <a:r>
              <a:rPr lang="en-US" sz="3000" dirty="0"/>
              <a:t>They </a:t>
            </a:r>
            <a:r>
              <a:rPr lang="en-US" sz="3000" b="1" dirty="0">
                <a:solidFill>
                  <a:srgbClr val="FFFF00"/>
                </a:solidFill>
              </a:rPr>
              <a:t>slandered</a:t>
            </a:r>
            <a:r>
              <a:rPr lang="en-US" sz="3000" dirty="0"/>
              <a:t> him  (Jer. 18:18)</a:t>
            </a:r>
          </a:p>
          <a:p>
            <a:pPr marL="463550" indent="-463550">
              <a:lnSpc>
                <a:spcPct val="110000"/>
              </a:lnSpc>
              <a:spcBef>
                <a:spcPts val="0"/>
              </a:spcBef>
              <a:spcAft>
                <a:spcPts val="2400"/>
              </a:spcAft>
            </a:pPr>
            <a:r>
              <a:rPr lang="en-US" sz="3000" dirty="0"/>
              <a:t>The </a:t>
            </a:r>
            <a:r>
              <a:rPr lang="en-US" sz="3000" b="1" dirty="0">
                <a:solidFill>
                  <a:srgbClr val="FFFF00"/>
                </a:solidFill>
              </a:rPr>
              <a:t>struck</a:t>
            </a:r>
            <a:r>
              <a:rPr lang="en-US" sz="3000" dirty="0"/>
              <a:t> him and put him in </a:t>
            </a:r>
            <a:r>
              <a:rPr lang="en-US" sz="3000" b="1" dirty="0">
                <a:solidFill>
                  <a:srgbClr val="FFFF00"/>
                </a:solidFill>
              </a:rPr>
              <a:t>stocks</a:t>
            </a:r>
            <a:r>
              <a:rPr lang="en-US" sz="3000" dirty="0"/>
              <a:t>  (Jer. 20:1-3)</a:t>
            </a:r>
          </a:p>
          <a:p>
            <a:pPr marL="463550" indent="-463550">
              <a:lnSpc>
                <a:spcPct val="110000"/>
              </a:lnSpc>
              <a:spcBef>
                <a:spcPts val="0"/>
              </a:spcBef>
              <a:spcAft>
                <a:spcPts val="2400"/>
              </a:spcAft>
            </a:pPr>
            <a:r>
              <a:rPr lang="en-US" sz="3000" dirty="0"/>
              <a:t>They threw him in </a:t>
            </a:r>
            <a:r>
              <a:rPr lang="en-US" sz="3000" b="1" dirty="0">
                <a:solidFill>
                  <a:srgbClr val="FFFF00"/>
                </a:solidFill>
              </a:rPr>
              <a:t>prison</a:t>
            </a:r>
            <a:r>
              <a:rPr lang="en-US" sz="3000" dirty="0"/>
              <a:t>  (Jer. 32:1-2; 37:15-21)</a:t>
            </a:r>
          </a:p>
          <a:p>
            <a:pPr marL="463550" indent="-463550">
              <a:lnSpc>
                <a:spcPct val="110000"/>
              </a:lnSpc>
              <a:spcBef>
                <a:spcPts val="0"/>
              </a:spcBef>
              <a:spcAft>
                <a:spcPts val="2400"/>
              </a:spcAft>
            </a:pPr>
            <a:r>
              <a:rPr lang="en-US" sz="3000" dirty="0"/>
              <a:t>They threw him in a </a:t>
            </a:r>
            <a:r>
              <a:rPr lang="en-US" sz="3000" b="1" dirty="0">
                <a:solidFill>
                  <a:srgbClr val="FFFF00"/>
                </a:solidFill>
              </a:rPr>
              <a:t>miry dungeon  </a:t>
            </a:r>
            <a:r>
              <a:rPr lang="en-US" sz="3000" dirty="0"/>
              <a:t>(Jer. 38:6-13)</a:t>
            </a:r>
          </a:p>
          <a:p>
            <a:pPr marL="463550" indent="-463550">
              <a:spcBef>
                <a:spcPts val="0"/>
              </a:spcBef>
              <a:spcAft>
                <a:spcPts val="2400"/>
              </a:spcAft>
            </a:pPr>
            <a:endParaRPr lang="en-US" sz="2900" b="1" dirty="0">
              <a:solidFill>
                <a:srgbClr val="FFFF00"/>
              </a:solidFill>
            </a:endParaRPr>
          </a:p>
        </p:txBody>
      </p:sp>
      <p:sp>
        <p:nvSpPr>
          <p:cNvPr id="4" name="Slide Number Placeholder 3"/>
          <p:cNvSpPr>
            <a:spLocks noGrp="1"/>
          </p:cNvSpPr>
          <p:nvPr>
            <p:ph type="sldNum" sz="quarter" idx="12"/>
          </p:nvPr>
        </p:nvSpPr>
        <p:spPr/>
        <p:txBody>
          <a:bodyPr/>
          <a:lstStyle/>
          <a:p>
            <a:fld id="{54DEA6BE-4903-46AC-9C77-9466F5B8B1DA}" type="slidenum">
              <a:rPr lang="en-US"/>
              <a:pPr/>
              <a:t>52</a:t>
            </a:fld>
            <a:endParaRPr lang="en-US"/>
          </a:p>
        </p:txBody>
      </p:sp>
      <p:sp>
        <p:nvSpPr>
          <p:cNvPr id="6" name="Footer Placeholder 5"/>
          <p:cNvSpPr>
            <a:spLocks noGrp="1"/>
          </p:cNvSpPr>
          <p:nvPr>
            <p:ph type="ftr" sz="quarter" idx="11"/>
          </p:nvPr>
        </p:nvSpPr>
        <p:spPr/>
        <p:txBody>
          <a:bodyPr/>
          <a:lstStyle/>
          <a:p>
            <a:r>
              <a:rPr lang="en-US"/>
              <a:t>Kevin Kay</a:t>
            </a:r>
          </a:p>
        </p:txBody>
      </p:sp>
      <p:sp>
        <p:nvSpPr>
          <p:cNvPr id="9" name="Scroll: Horizontal 8"/>
          <p:cNvSpPr/>
          <p:nvPr/>
        </p:nvSpPr>
        <p:spPr>
          <a:xfrm>
            <a:off x="794327" y="1579418"/>
            <a:ext cx="7892473" cy="4267200"/>
          </a:xfrm>
          <a:prstGeom prst="horizontalScroll">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mj-lt"/>
              </a:rPr>
              <a:t>It Didn’t Change The Truthfulness Of His Message</a:t>
            </a:r>
          </a:p>
        </p:txBody>
      </p:sp>
    </p:spTree>
    <p:extLst>
      <p:ext uri="{BB962C8B-B14F-4D97-AF65-F5344CB8AC3E}">
        <p14:creationId xmlns:p14="http://schemas.microsoft.com/office/powerpoint/2010/main" val="30615352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Ignore the message</a:t>
            </a:r>
          </a:p>
        </p:txBody>
      </p:sp>
      <p:sp>
        <p:nvSpPr>
          <p:cNvPr id="3" name="Content Placeholder 2"/>
          <p:cNvSpPr>
            <a:spLocks noGrp="1"/>
          </p:cNvSpPr>
          <p:nvPr>
            <p:ph sz="half" idx="1"/>
          </p:nvPr>
        </p:nvSpPr>
        <p:spPr>
          <a:xfrm>
            <a:off x="457200" y="1588655"/>
            <a:ext cx="8382000" cy="4479636"/>
          </a:xfrm>
        </p:spPr>
        <p:txBody>
          <a:bodyPr>
            <a:noAutofit/>
          </a:bodyPr>
          <a:lstStyle/>
          <a:p>
            <a:pPr marL="0" indent="461963">
              <a:spcBef>
                <a:spcPts val="0"/>
              </a:spcBef>
              <a:buSzPts val="1100"/>
              <a:buNone/>
            </a:pPr>
            <a:r>
              <a:rPr lang="en-US" b="1" dirty="0">
                <a:effectLst/>
                <a:ea typeface="Times New Roman" panose="02020603050405020304" pitchFamily="18" charset="0"/>
                <a:cs typeface="Times New Roman" panose="02020603050405020304" pitchFamily="18" charset="0"/>
              </a:rPr>
              <a:t>Ezek. 33:30-33: </a:t>
            </a:r>
            <a:r>
              <a:rPr lang="en-US" baseline="30000" dirty="0">
                <a:effectLst/>
                <a:ea typeface="Times New Roman" panose="02020603050405020304" pitchFamily="18" charset="0"/>
                <a:cs typeface="Times New Roman" panose="02020603050405020304" pitchFamily="18" charset="0"/>
              </a:rPr>
              <a:t>30</a:t>
            </a:r>
            <a:r>
              <a:rPr lang="en-US" dirty="0">
                <a:effectLst/>
                <a:ea typeface="Times New Roman" panose="02020603050405020304" pitchFamily="18" charset="0"/>
                <a:cs typeface="Times New Roman" panose="02020603050405020304" pitchFamily="18" charset="0"/>
              </a:rPr>
              <a:t> “As for you, son of man, the children of your people are </a:t>
            </a:r>
            <a:r>
              <a:rPr lang="en-US" b="1" dirty="0">
                <a:solidFill>
                  <a:srgbClr val="FFFF00"/>
                </a:solidFill>
                <a:effectLst/>
                <a:ea typeface="Times New Roman" panose="02020603050405020304" pitchFamily="18" charset="0"/>
                <a:cs typeface="Times New Roman" panose="02020603050405020304" pitchFamily="18" charset="0"/>
              </a:rPr>
              <a:t>talking</a:t>
            </a:r>
            <a:r>
              <a:rPr lang="en-US" dirty="0">
                <a:solidFill>
                  <a:srgbClr val="FFFF00"/>
                </a:solidFill>
                <a:effectLst/>
                <a:ea typeface="Times New Roman" panose="02020603050405020304" pitchFamily="18" charset="0"/>
                <a:cs typeface="Times New Roman" panose="02020603050405020304" pitchFamily="18" charset="0"/>
              </a:rPr>
              <a:t> </a:t>
            </a:r>
            <a:r>
              <a:rPr lang="en-US" b="1" dirty="0">
                <a:solidFill>
                  <a:srgbClr val="FFFF00"/>
                </a:solidFill>
                <a:effectLst/>
                <a:ea typeface="Times New Roman" panose="02020603050405020304" pitchFamily="18" charset="0"/>
                <a:cs typeface="Times New Roman" panose="02020603050405020304" pitchFamily="18" charset="0"/>
              </a:rPr>
              <a:t>about</a:t>
            </a:r>
            <a:r>
              <a:rPr lang="en-US" dirty="0">
                <a:solidFill>
                  <a:srgbClr val="FFFF00"/>
                </a:solidFill>
                <a:effectLst/>
                <a:ea typeface="Times New Roman" panose="02020603050405020304" pitchFamily="18" charset="0"/>
                <a:cs typeface="Times New Roman" panose="02020603050405020304" pitchFamily="18" charset="0"/>
              </a:rPr>
              <a:t> </a:t>
            </a:r>
            <a:r>
              <a:rPr lang="en-US" b="1" dirty="0">
                <a:solidFill>
                  <a:srgbClr val="FFFF00"/>
                </a:solidFill>
                <a:effectLst/>
                <a:ea typeface="Times New Roman" panose="02020603050405020304" pitchFamily="18" charset="0"/>
                <a:cs typeface="Times New Roman" panose="02020603050405020304" pitchFamily="18" charset="0"/>
              </a:rPr>
              <a:t>you</a:t>
            </a:r>
            <a:r>
              <a:rPr lang="en-US" dirty="0">
                <a:solidFill>
                  <a:srgbClr val="FFFF00"/>
                </a:solidFill>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beside the walls and in the doors of the houses; and they speak to one another, everyone saying to his brother, </a:t>
            </a:r>
            <a:r>
              <a:rPr lang="en-US" b="1" dirty="0">
                <a:solidFill>
                  <a:srgbClr val="FFFF00"/>
                </a:solidFill>
                <a:effectLst/>
                <a:ea typeface="Times New Roman" panose="02020603050405020304" pitchFamily="18" charset="0"/>
                <a:cs typeface="Times New Roman" panose="02020603050405020304" pitchFamily="18" charset="0"/>
              </a:rPr>
              <a:t>‘Please come and hear what the word is that comes from the </a:t>
            </a:r>
            <a:r>
              <a:rPr lang="en-US" b="1" cap="small" dirty="0">
                <a:solidFill>
                  <a:srgbClr val="FFFF00"/>
                </a:solidFill>
                <a:effectLst/>
                <a:ea typeface="Times New Roman" panose="02020603050405020304" pitchFamily="18" charset="0"/>
                <a:cs typeface="Times New Roman" panose="02020603050405020304" pitchFamily="18" charset="0"/>
              </a:rPr>
              <a:t>Lord</a:t>
            </a:r>
            <a:r>
              <a:rPr lang="en-US" b="1" dirty="0">
                <a:solidFill>
                  <a:srgbClr val="FFFF00"/>
                </a:solidFill>
                <a:effectLst/>
                <a:ea typeface="Times New Roman" panose="02020603050405020304" pitchFamily="18" charset="0"/>
                <a:cs typeface="Times New Roman" panose="02020603050405020304" pitchFamily="18" charset="0"/>
              </a:rPr>
              <a:t>.’</a:t>
            </a:r>
            <a:r>
              <a:rPr lang="en-US" dirty="0">
                <a:solidFill>
                  <a:srgbClr val="FFFF00"/>
                </a:solidFill>
                <a:effectLst/>
                <a:ea typeface="Times New Roman" panose="02020603050405020304" pitchFamily="18" charset="0"/>
                <a:cs typeface="Times New Roman" panose="02020603050405020304" pitchFamily="18" charset="0"/>
              </a:rPr>
              <a:t> </a:t>
            </a:r>
            <a:r>
              <a:rPr lang="en-US" baseline="30000" dirty="0">
                <a:effectLst/>
                <a:ea typeface="Times New Roman" panose="02020603050405020304" pitchFamily="18" charset="0"/>
                <a:cs typeface="Times New Roman" panose="02020603050405020304" pitchFamily="18" charset="0"/>
              </a:rPr>
              <a:t>31</a:t>
            </a:r>
            <a:r>
              <a:rPr lang="en-US" dirty="0">
                <a:effectLst/>
                <a:ea typeface="Times New Roman" panose="02020603050405020304" pitchFamily="18" charset="0"/>
                <a:cs typeface="Times New Roman" panose="02020603050405020304" pitchFamily="18" charset="0"/>
              </a:rPr>
              <a:t> So they </a:t>
            </a:r>
            <a:r>
              <a:rPr lang="en-US" b="1" dirty="0">
                <a:solidFill>
                  <a:srgbClr val="FFFF00"/>
                </a:solidFill>
                <a:effectLst/>
                <a:ea typeface="Times New Roman" panose="02020603050405020304" pitchFamily="18" charset="0"/>
                <a:cs typeface="Times New Roman" panose="02020603050405020304" pitchFamily="18" charset="0"/>
              </a:rPr>
              <a:t>come</a:t>
            </a:r>
            <a:r>
              <a:rPr lang="en-US" dirty="0">
                <a:effectLst/>
                <a:ea typeface="Times New Roman" panose="02020603050405020304" pitchFamily="18" charset="0"/>
                <a:cs typeface="Times New Roman" panose="02020603050405020304" pitchFamily="18" charset="0"/>
              </a:rPr>
              <a:t> to you as people do, they </a:t>
            </a:r>
            <a:r>
              <a:rPr lang="en-US" b="1" dirty="0">
                <a:solidFill>
                  <a:srgbClr val="FFFF00"/>
                </a:solidFill>
                <a:effectLst/>
                <a:ea typeface="Times New Roman" panose="02020603050405020304" pitchFamily="18" charset="0"/>
                <a:cs typeface="Times New Roman" panose="02020603050405020304" pitchFamily="18" charset="0"/>
              </a:rPr>
              <a:t>sit</a:t>
            </a:r>
            <a:r>
              <a:rPr lang="en-US" dirty="0">
                <a:effectLst/>
                <a:ea typeface="Times New Roman" panose="02020603050405020304" pitchFamily="18" charset="0"/>
                <a:cs typeface="Times New Roman" panose="02020603050405020304" pitchFamily="18" charset="0"/>
              </a:rPr>
              <a:t> before you as My people, and they </a:t>
            </a:r>
            <a:r>
              <a:rPr lang="en-US" b="1" dirty="0">
                <a:solidFill>
                  <a:srgbClr val="FFFF00"/>
                </a:solidFill>
                <a:effectLst/>
                <a:ea typeface="Times New Roman" panose="02020603050405020304" pitchFamily="18" charset="0"/>
                <a:cs typeface="Times New Roman" panose="02020603050405020304" pitchFamily="18" charset="0"/>
              </a:rPr>
              <a:t>hear</a:t>
            </a:r>
            <a:r>
              <a:rPr lang="en-US" dirty="0">
                <a:effectLst/>
                <a:ea typeface="Times New Roman" panose="02020603050405020304" pitchFamily="18" charset="0"/>
                <a:cs typeface="Times New Roman" panose="02020603050405020304" pitchFamily="18" charset="0"/>
              </a:rPr>
              <a:t> your words, but they </a:t>
            </a:r>
            <a:r>
              <a:rPr lang="en-US" b="1" dirty="0">
                <a:solidFill>
                  <a:srgbClr val="FFFF00"/>
                </a:solidFill>
                <a:effectLst/>
                <a:ea typeface="Times New Roman" panose="02020603050405020304" pitchFamily="18" charset="0"/>
                <a:cs typeface="Times New Roman" panose="02020603050405020304" pitchFamily="18" charset="0"/>
              </a:rPr>
              <a:t>do not do</a:t>
            </a:r>
            <a:r>
              <a:rPr lang="en-US" dirty="0">
                <a:solidFill>
                  <a:srgbClr val="FFFF00"/>
                </a:solidFill>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them; for with their </a:t>
            </a:r>
            <a:r>
              <a:rPr lang="en-US" b="1" dirty="0">
                <a:solidFill>
                  <a:srgbClr val="FFFF00"/>
                </a:solidFill>
                <a:effectLst/>
                <a:ea typeface="Times New Roman" panose="02020603050405020304" pitchFamily="18" charset="0"/>
                <a:cs typeface="Times New Roman" panose="02020603050405020304" pitchFamily="18" charset="0"/>
              </a:rPr>
              <a:t>mouth</a:t>
            </a:r>
            <a:r>
              <a:rPr lang="en-US" dirty="0">
                <a:effectLst/>
                <a:ea typeface="Times New Roman" panose="02020603050405020304" pitchFamily="18" charset="0"/>
                <a:cs typeface="Times New Roman" panose="02020603050405020304" pitchFamily="18" charset="0"/>
              </a:rPr>
              <a:t> they </a:t>
            </a:r>
            <a:r>
              <a:rPr lang="en-US" b="1" dirty="0">
                <a:solidFill>
                  <a:srgbClr val="FFFF00"/>
                </a:solidFill>
                <a:effectLst/>
                <a:ea typeface="Times New Roman" panose="02020603050405020304" pitchFamily="18" charset="0"/>
                <a:cs typeface="Times New Roman" panose="02020603050405020304" pitchFamily="18" charset="0"/>
              </a:rPr>
              <a:t>show much love</a:t>
            </a:r>
            <a:r>
              <a:rPr lang="en-US" dirty="0">
                <a:effectLst/>
                <a:ea typeface="Times New Roman" panose="02020603050405020304" pitchFamily="18" charset="0"/>
                <a:cs typeface="Times New Roman" panose="02020603050405020304" pitchFamily="18" charset="0"/>
              </a:rPr>
              <a:t>, but their </a:t>
            </a:r>
            <a:r>
              <a:rPr lang="en-US" b="1" dirty="0">
                <a:solidFill>
                  <a:srgbClr val="FFFF00"/>
                </a:solidFill>
                <a:effectLst/>
                <a:ea typeface="Times New Roman" panose="02020603050405020304" pitchFamily="18" charset="0"/>
                <a:cs typeface="Times New Roman" panose="02020603050405020304" pitchFamily="18" charset="0"/>
              </a:rPr>
              <a:t>hearts</a:t>
            </a:r>
            <a:r>
              <a:rPr lang="en-US" dirty="0">
                <a:solidFill>
                  <a:srgbClr val="FFFF00"/>
                </a:solidFill>
                <a:effectLst/>
                <a:ea typeface="Times New Roman" panose="02020603050405020304" pitchFamily="18" charset="0"/>
                <a:cs typeface="Times New Roman" panose="02020603050405020304" pitchFamily="18" charset="0"/>
              </a:rPr>
              <a:t> </a:t>
            </a:r>
            <a:r>
              <a:rPr lang="en-US" b="1" dirty="0">
                <a:solidFill>
                  <a:srgbClr val="FFFF00"/>
                </a:solidFill>
                <a:effectLst/>
                <a:ea typeface="Times New Roman" panose="02020603050405020304" pitchFamily="18" charset="0"/>
                <a:cs typeface="Times New Roman" panose="02020603050405020304" pitchFamily="18" charset="0"/>
              </a:rPr>
              <a:t>pursue their own gain</a:t>
            </a:r>
            <a:r>
              <a:rPr lang="en-US" dirty="0">
                <a:effectLst/>
                <a:ea typeface="Times New Roman" panose="02020603050405020304" pitchFamily="18" charset="0"/>
                <a:cs typeface="Times New Roman" panose="02020603050405020304" pitchFamily="18" charset="0"/>
              </a:rPr>
              <a:t>. </a:t>
            </a:r>
            <a:r>
              <a:rPr lang="en-US" baseline="30000" dirty="0">
                <a:effectLst/>
                <a:ea typeface="Times New Roman" panose="02020603050405020304" pitchFamily="18" charset="0"/>
                <a:cs typeface="Times New Roman" panose="02020603050405020304" pitchFamily="18" charset="0"/>
              </a:rPr>
              <a:t>32</a:t>
            </a:r>
            <a:r>
              <a:rPr lang="en-US" dirty="0">
                <a:effectLst/>
                <a:ea typeface="Times New Roman" panose="02020603050405020304" pitchFamily="18" charset="0"/>
                <a:cs typeface="Times New Roman" panose="02020603050405020304" pitchFamily="18" charset="0"/>
              </a:rPr>
              <a:t> Indeed</a:t>
            </a:r>
            <a:endParaRPr lang="en-US" b="1" dirty="0">
              <a:solidFill>
                <a:srgbClr val="FFFF00"/>
              </a:solidFill>
            </a:endParaRPr>
          </a:p>
        </p:txBody>
      </p:sp>
      <p:sp>
        <p:nvSpPr>
          <p:cNvPr id="4" name="Slide Number Placeholder 3"/>
          <p:cNvSpPr>
            <a:spLocks noGrp="1"/>
          </p:cNvSpPr>
          <p:nvPr>
            <p:ph type="sldNum" sz="quarter" idx="12"/>
          </p:nvPr>
        </p:nvSpPr>
        <p:spPr/>
        <p:txBody>
          <a:bodyPr/>
          <a:lstStyle/>
          <a:p>
            <a:fld id="{54DEA6BE-4903-46AC-9C77-9466F5B8B1DA}" type="slidenum">
              <a:rPr lang="en-US"/>
              <a:pPr/>
              <a:t>53</a:t>
            </a:fld>
            <a:endParaRPr lang="en-US"/>
          </a:p>
        </p:txBody>
      </p:sp>
      <p:sp>
        <p:nvSpPr>
          <p:cNvPr id="6" name="Footer Placeholder 5"/>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1951975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Ignore the message</a:t>
            </a:r>
          </a:p>
        </p:txBody>
      </p:sp>
      <p:sp>
        <p:nvSpPr>
          <p:cNvPr id="3" name="Content Placeholder 2"/>
          <p:cNvSpPr>
            <a:spLocks noGrp="1"/>
          </p:cNvSpPr>
          <p:nvPr>
            <p:ph sz="half" idx="1"/>
          </p:nvPr>
        </p:nvSpPr>
        <p:spPr>
          <a:xfrm>
            <a:off x="457200" y="1625599"/>
            <a:ext cx="8382000" cy="4442691"/>
          </a:xfrm>
        </p:spPr>
        <p:txBody>
          <a:bodyPr>
            <a:normAutofit/>
          </a:bodyPr>
          <a:lstStyle/>
          <a:p>
            <a:pPr marL="0" indent="0">
              <a:spcBef>
                <a:spcPts val="0"/>
              </a:spcBef>
              <a:buSzPts val="1100"/>
              <a:buNone/>
            </a:pPr>
            <a:r>
              <a:rPr lang="en-US" sz="3000" dirty="0">
                <a:ea typeface="Times New Roman" panose="02020603050405020304" pitchFamily="18" charset="0"/>
                <a:cs typeface="Times New Roman" panose="02020603050405020304" pitchFamily="18" charset="0"/>
              </a:rPr>
              <a:t>you are to them as a </a:t>
            </a:r>
            <a:r>
              <a:rPr lang="en-US" sz="3000" b="1" dirty="0">
                <a:solidFill>
                  <a:srgbClr val="FFFF00"/>
                </a:solidFill>
                <a:ea typeface="Times New Roman" panose="02020603050405020304" pitchFamily="18" charset="0"/>
                <a:cs typeface="Times New Roman" panose="02020603050405020304" pitchFamily="18" charset="0"/>
              </a:rPr>
              <a:t>very lovely song</a:t>
            </a:r>
            <a:r>
              <a:rPr lang="en-US" sz="3000" dirty="0">
                <a:solidFill>
                  <a:srgbClr val="FFFF00"/>
                </a:solidFill>
                <a:ea typeface="Times New Roman" panose="02020603050405020304" pitchFamily="18" charset="0"/>
                <a:cs typeface="Times New Roman" panose="02020603050405020304" pitchFamily="18" charset="0"/>
              </a:rPr>
              <a:t> </a:t>
            </a:r>
            <a:r>
              <a:rPr lang="en-US" sz="3000" dirty="0">
                <a:ea typeface="Times New Roman" panose="02020603050405020304" pitchFamily="18" charset="0"/>
                <a:cs typeface="Times New Roman" panose="02020603050405020304" pitchFamily="18" charset="0"/>
              </a:rPr>
              <a:t>of one who has a </a:t>
            </a:r>
            <a:r>
              <a:rPr lang="en-US" sz="3000" b="1" dirty="0">
                <a:solidFill>
                  <a:srgbClr val="FFFF00"/>
                </a:solidFill>
                <a:ea typeface="Times New Roman" panose="02020603050405020304" pitchFamily="18" charset="0"/>
                <a:cs typeface="Times New Roman" panose="02020603050405020304" pitchFamily="18" charset="0"/>
              </a:rPr>
              <a:t>pleasant</a:t>
            </a:r>
            <a:r>
              <a:rPr lang="en-US" sz="3000" dirty="0">
                <a:ea typeface="Times New Roman" panose="02020603050405020304" pitchFamily="18" charset="0"/>
                <a:cs typeface="Times New Roman" panose="02020603050405020304" pitchFamily="18" charset="0"/>
              </a:rPr>
              <a:t> </a:t>
            </a:r>
            <a:r>
              <a:rPr lang="en-US" sz="3000" b="1" dirty="0">
                <a:solidFill>
                  <a:srgbClr val="FFFF00"/>
                </a:solidFill>
                <a:ea typeface="Times New Roman" panose="02020603050405020304" pitchFamily="18" charset="0"/>
                <a:cs typeface="Times New Roman" panose="02020603050405020304" pitchFamily="18" charset="0"/>
              </a:rPr>
              <a:t>voice</a:t>
            </a:r>
            <a:r>
              <a:rPr lang="en-US" sz="3000" dirty="0">
                <a:ea typeface="Times New Roman" panose="02020603050405020304" pitchFamily="18" charset="0"/>
                <a:cs typeface="Times New Roman" panose="02020603050405020304" pitchFamily="18" charset="0"/>
              </a:rPr>
              <a:t> and can play well on an instrument; for they </a:t>
            </a:r>
            <a:r>
              <a:rPr lang="en-US" sz="3000" b="1" dirty="0">
                <a:solidFill>
                  <a:srgbClr val="FFFF00"/>
                </a:solidFill>
                <a:ea typeface="Times New Roman" panose="02020603050405020304" pitchFamily="18" charset="0"/>
                <a:cs typeface="Times New Roman" panose="02020603050405020304" pitchFamily="18" charset="0"/>
              </a:rPr>
              <a:t>hear</a:t>
            </a:r>
            <a:r>
              <a:rPr lang="en-US" sz="3000" dirty="0">
                <a:ea typeface="Times New Roman" panose="02020603050405020304" pitchFamily="18" charset="0"/>
                <a:cs typeface="Times New Roman" panose="02020603050405020304" pitchFamily="18" charset="0"/>
              </a:rPr>
              <a:t> your words, but they </a:t>
            </a:r>
            <a:r>
              <a:rPr lang="en-US" sz="3000" b="1" dirty="0">
                <a:solidFill>
                  <a:srgbClr val="FFFF00"/>
                </a:solidFill>
                <a:ea typeface="Times New Roman" panose="02020603050405020304" pitchFamily="18" charset="0"/>
                <a:cs typeface="Times New Roman" panose="02020603050405020304" pitchFamily="18" charset="0"/>
              </a:rPr>
              <a:t>do not do</a:t>
            </a:r>
            <a:r>
              <a:rPr lang="en-US" sz="3000" dirty="0">
                <a:solidFill>
                  <a:srgbClr val="FFFF00"/>
                </a:solidFill>
                <a:ea typeface="Times New Roman" panose="02020603050405020304" pitchFamily="18" charset="0"/>
                <a:cs typeface="Times New Roman" panose="02020603050405020304" pitchFamily="18" charset="0"/>
              </a:rPr>
              <a:t> </a:t>
            </a:r>
            <a:r>
              <a:rPr lang="en-US" sz="3000" dirty="0">
                <a:ea typeface="Times New Roman" panose="02020603050405020304" pitchFamily="18" charset="0"/>
                <a:cs typeface="Times New Roman" panose="02020603050405020304" pitchFamily="18" charset="0"/>
              </a:rPr>
              <a:t>them. </a:t>
            </a:r>
            <a:r>
              <a:rPr lang="en-US" sz="3000" baseline="30000" dirty="0">
                <a:ea typeface="Times New Roman" panose="02020603050405020304" pitchFamily="18" charset="0"/>
                <a:cs typeface="Times New Roman" panose="02020603050405020304" pitchFamily="18" charset="0"/>
              </a:rPr>
              <a:t>33</a:t>
            </a:r>
            <a:r>
              <a:rPr lang="en-US" sz="3000" dirty="0">
                <a:ea typeface="Times New Roman" panose="02020603050405020304" pitchFamily="18" charset="0"/>
                <a:cs typeface="Times New Roman" panose="02020603050405020304" pitchFamily="18" charset="0"/>
              </a:rPr>
              <a:t> And when this comes to pass—surely it will come—then they will know that a prophet has been among them.”</a:t>
            </a:r>
            <a:endParaRPr lang="en-US" sz="3000" dirty="0">
              <a:ea typeface="Times New Roman" panose="02020603050405020304" pitchFamily="18" charset="0"/>
            </a:endParaRPr>
          </a:p>
          <a:p>
            <a:pPr marL="463550" indent="-463550">
              <a:lnSpc>
                <a:spcPct val="110000"/>
              </a:lnSpc>
              <a:spcBef>
                <a:spcPts val="0"/>
              </a:spcBef>
              <a:spcAft>
                <a:spcPts val="2400"/>
              </a:spcAft>
            </a:pPr>
            <a:endParaRPr lang="en-US" sz="2900" b="1" dirty="0">
              <a:solidFill>
                <a:srgbClr val="FFFF00"/>
              </a:solidFill>
            </a:endParaRPr>
          </a:p>
        </p:txBody>
      </p:sp>
      <p:sp>
        <p:nvSpPr>
          <p:cNvPr id="4" name="Slide Number Placeholder 3"/>
          <p:cNvSpPr>
            <a:spLocks noGrp="1"/>
          </p:cNvSpPr>
          <p:nvPr>
            <p:ph type="sldNum" sz="quarter" idx="12"/>
          </p:nvPr>
        </p:nvSpPr>
        <p:spPr/>
        <p:txBody>
          <a:bodyPr/>
          <a:lstStyle/>
          <a:p>
            <a:fld id="{54DEA6BE-4903-46AC-9C77-9466F5B8B1DA}" type="slidenum">
              <a:rPr lang="en-US"/>
              <a:pPr/>
              <a:t>54</a:t>
            </a:fld>
            <a:endParaRPr lang="en-US"/>
          </a:p>
        </p:txBody>
      </p:sp>
      <p:sp>
        <p:nvSpPr>
          <p:cNvPr id="6" name="Footer Placeholder 5"/>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2155495731"/>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 preaching</a:t>
            </a:r>
          </a:p>
        </p:txBody>
      </p:sp>
      <p:sp>
        <p:nvSpPr>
          <p:cNvPr id="7" name="Content Placeholder 6"/>
          <p:cNvSpPr>
            <a:spLocks noGrp="1"/>
          </p:cNvSpPr>
          <p:nvPr>
            <p:ph idx="1"/>
          </p:nvPr>
        </p:nvSpPr>
        <p:spPr>
          <a:xfrm>
            <a:off x="4738255" y="1600200"/>
            <a:ext cx="3948544" cy="4525963"/>
          </a:xfrm>
        </p:spPr>
        <p:txBody>
          <a:bodyPr anchor="ctr"/>
          <a:lstStyle/>
          <a:p>
            <a:pPr marL="463550" lvl="0" indent="-463550">
              <a:spcBef>
                <a:spcPts val="0"/>
              </a:spcBef>
              <a:spcAft>
                <a:spcPts val="3600"/>
              </a:spcAft>
            </a:pPr>
            <a:r>
              <a:rPr lang="en-US" sz="2800" dirty="0">
                <a:solidFill>
                  <a:prstClr val="white"/>
                </a:solidFill>
                <a:latin typeface="+mj-lt"/>
              </a:rPr>
              <a:t>Outright Error</a:t>
            </a:r>
          </a:p>
          <a:p>
            <a:pPr marL="463550" lvl="0" indent="-463550">
              <a:spcBef>
                <a:spcPts val="0"/>
              </a:spcBef>
              <a:spcAft>
                <a:spcPts val="3600"/>
              </a:spcAft>
            </a:pPr>
            <a:r>
              <a:rPr lang="en-US" sz="2800" dirty="0">
                <a:solidFill>
                  <a:prstClr val="white"/>
                </a:solidFill>
                <a:latin typeface="+mj-lt"/>
              </a:rPr>
              <a:t>Vague Generalities</a:t>
            </a:r>
          </a:p>
          <a:p>
            <a:pPr marL="463550" lvl="0" indent="-463550">
              <a:spcBef>
                <a:spcPts val="0"/>
              </a:spcBef>
              <a:spcAft>
                <a:spcPts val="3600"/>
              </a:spcAft>
            </a:pPr>
            <a:r>
              <a:rPr lang="en-US" sz="2800" dirty="0">
                <a:solidFill>
                  <a:prstClr val="white"/>
                </a:solidFill>
                <a:latin typeface="+mj-lt"/>
              </a:rPr>
              <a:t>Irrelevant</a:t>
            </a:r>
          </a:p>
        </p:txBody>
      </p:sp>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55</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18" y="1746135"/>
            <a:ext cx="3733800" cy="3982720"/>
          </a:xfrm>
          <a:prstGeom prst="rect">
            <a:avLst/>
          </a:prstGeom>
        </p:spPr>
      </p:pic>
    </p:spTree>
    <p:extLst>
      <p:ext uri="{BB962C8B-B14F-4D97-AF65-F5344CB8AC3E}">
        <p14:creationId xmlns:p14="http://schemas.microsoft.com/office/powerpoint/2010/main" val="34771209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Martin Luther</a:t>
            </a:r>
          </a:p>
        </p:txBody>
      </p:sp>
      <p:sp>
        <p:nvSpPr>
          <p:cNvPr id="4" name="Slide Number Placeholder 3"/>
          <p:cNvSpPr>
            <a:spLocks noGrp="1"/>
          </p:cNvSpPr>
          <p:nvPr>
            <p:ph type="sldNum" sz="quarter" idx="12"/>
          </p:nvPr>
        </p:nvSpPr>
        <p:spPr/>
        <p:txBody>
          <a:bodyPr/>
          <a:lstStyle/>
          <a:p>
            <a:fld id="{54DEA6BE-4903-46AC-9C77-9466F5B8B1DA}" type="slidenum">
              <a:rPr lang="en-US"/>
              <a:pPr/>
              <a:t>56</a:t>
            </a:fld>
            <a:endParaRPr lang="en-US"/>
          </a:p>
        </p:txBody>
      </p:sp>
      <p:pic>
        <p:nvPicPr>
          <p:cNvPr id="5" name="Picture 4" descr="LutherPortrait.jpg"/>
          <p:cNvPicPr>
            <a:picLocks noChangeAspect="1"/>
          </p:cNvPicPr>
          <p:nvPr/>
        </p:nvPicPr>
        <p:blipFill>
          <a:blip r:embed="rId3" cstate="print"/>
          <a:stretch>
            <a:fillRect/>
          </a:stretch>
        </p:blipFill>
        <p:spPr>
          <a:xfrm>
            <a:off x="2667000" y="1600200"/>
            <a:ext cx="3698748" cy="4521708"/>
          </a:xfrm>
          <a:prstGeom prst="rect">
            <a:avLst/>
          </a:prstGeom>
        </p:spPr>
      </p:pic>
      <p:sp>
        <p:nvSpPr>
          <p:cNvPr id="3" name="Content Placeholder 2"/>
          <p:cNvSpPr>
            <a:spLocks noGrp="1"/>
          </p:cNvSpPr>
          <p:nvPr>
            <p:ph idx="1"/>
          </p:nvPr>
        </p:nvSpPr>
        <p:spPr>
          <a:xfrm>
            <a:off x="457200" y="1447800"/>
            <a:ext cx="8229600" cy="4876800"/>
          </a:xfrm>
        </p:spPr>
        <p:txBody>
          <a:bodyPr>
            <a:normAutofit lnSpcReduction="10000"/>
          </a:bodyPr>
          <a:lstStyle/>
          <a:p>
            <a:pPr marL="0" indent="463550">
              <a:buNone/>
            </a:pPr>
            <a:r>
              <a:rPr lang="en-US" sz="3000" dirty="0"/>
              <a:t>“If I profess with the loudest voice and clearest exposition every portion of the truth of God except precisely that little point which the world and the devil are at that moment attacking, I am not confessing Christ, however boldly I may be professing Christ.  Where the battle rages, there the loyalty of the soldier is proved, and to be steady on all the battlefield besides, is mere flight and disgrace if he flinches at that point.”  </a:t>
            </a:r>
            <a:r>
              <a:rPr lang="en-US" sz="2000" dirty="0"/>
              <a:t>(MacArthur, </a:t>
            </a:r>
            <a:r>
              <a:rPr lang="en-US" sz="2000" i="1" dirty="0"/>
              <a:t>Expository Preaching</a:t>
            </a:r>
            <a:r>
              <a:rPr lang="en-US" sz="2000" dirty="0"/>
              <a:t>, 98)</a:t>
            </a:r>
          </a:p>
        </p:txBody>
      </p:sp>
      <p:sp>
        <p:nvSpPr>
          <p:cNvPr id="6" name="Footer Placeholder 5"/>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14359181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 Judgment Fell</a:t>
            </a:r>
          </a:p>
        </p:txBody>
      </p:sp>
      <p:sp>
        <p:nvSpPr>
          <p:cNvPr id="3" name="Content Placeholder 2"/>
          <p:cNvSpPr>
            <a:spLocks noGrp="1"/>
          </p:cNvSpPr>
          <p:nvPr>
            <p:ph sz="half" idx="1"/>
          </p:nvPr>
        </p:nvSpPr>
        <p:spPr>
          <a:xfrm>
            <a:off x="457200" y="1417638"/>
            <a:ext cx="8382000" cy="5059362"/>
          </a:xfrm>
        </p:spPr>
        <p:txBody>
          <a:bodyPr>
            <a:normAutofit/>
          </a:bodyPr>
          <a:lstStyle/>
          <a:p>
            <a:pPr marL="463550" indent="-463550">
              <a:spcBef>
                <a:spcPts val="0"/>
              </a:spcBef>
              <a:spcAft>
                <a:spcPts val="2400"/>
              </a:spcAft>
            </a:pPr>
            <a:r>
              <a:rPr lang="en-US" sz="2900" dirty="0"/>
              <a:t>God’s people did not </a:t>
            </a:r>
            <a:r>
              <a:rPr lang="en-US" sz="2900" b="1" dirty="0">
                <a:solidFill>
                  <a:srgbClr val="FFFF00"/>
                </a:solidFill>
              </a:rPr>
              <a:t>heed God’s warnings</a:t>
            </a:r>
          </a:p>
          <a:p>
            <a:pPr marL="463550" lvl="0" indent="-463550">
              <a:spcBef>
                <a:spcPts val="0"/>
              </a:spcBef>
              <a:spcAft>
                <a:spcPts val="2400"/>
              </a:spcAft>
            </a:pPr>
            <a:r>
              <a:rPr lang="en-US" sz="2900" dirty="0">
                <a:solidFill>
                  <a:prstClr val="white"/>
                </a:solidFill>
              </a:rPr>
              <a:t>God’s people </a:t>
            </a:r>
            <a:r>
              <a:rPr lang="en-US" sz="2900" b="1" dirty="0">
                <a:solidFill>
                  <a:srgbClr val="FFFF00"/>
                </a:solidFill>
              </a:rPr>
              <a:t>refused to repent</a:t>
            </a:r>
          </a:p>
          <a:p>
            <a:pPr marL="463550" lvl="0" indent="-463550">
              <a:spcBef>
                <a:spcPts val="0"/>
              </a:spcBef>
              <a:spcAft>
                <a:spcPts val="2400"/>
              </a:spcAft>
            </a:pPr>
            <a:r>
              <a:rPr lang="en-US" sz="2900" dirty="0">
                <a:solidFill>
                  <a:prstClr val="white"/>
                </a:solidFill>
              </a:rPr>
              <a:t>God’s people viewed </a:t>
            </a:r>
            <a:r>
              <a:rPr lang="en-US" sz="2900" b="1" dirty="0">
                <a:solidFill>
                  <a:srgbClr val="FFFF00"/>
                </a:solidFill>
              </a:rPr>
              <a:t>the temple as a talisman</a:t>
            </a:r>
          </a:p>
          <a:p>
            <a:pPr marL="463550" lvl="0" indent="-463550">
              <a:spcBef>
                <a:spcPts val="0"/>
              </a:spcBef>
              <a:spcAft>
                <a:spcPts val="2400"/>
              </a:spcAft>
            </a:pPr>
            <a:r>
              <a:rPr lang="en-US" sz="2900" dirty="0">
                <a:solidFill>
                  <a:prstClr val="white"/>
                </a:solidFill>
              </a:rPr>
              <a:t>God’s people were </a:t>
            </a:r>
            <a:r>
              <a:rPr lang="en-US" sz="2900" b="1" dirty="0">
                <a:solidFill>
                  <a:srgbClr val="FFFF00"/>
                </a:solidFill>
              </a:rPr>
              <a:t>cut off from the benefits and blessings of God’s presence</a:t>
            </a:r>
          </a:p>
          <a:p>
            <a:pPr marL="463550" lvl="0" indent="-463550">
              <a:spcBef>
                <a:spcPts val="0"/>
              </a:spcBef>
              <a:spcAft>
                <a:spcPts val="2400"/>
              </a:spcAft>
            </a:pPr>
            <a:r>
              <a:rPr lang="en-US" sz="2900" dirty="0">
                <a:solidFill>
                  <a:prstClr val="white"/>
                </a:solidFill>
              </a:rPr>
              <a:t>God’s people suffered </a:t>
            </a:r>
            <a:r>
              <a:rPr lang="en-US" sz="2900" b="1" dirty="0">
                <a:solidFill>
                  <a:srgbClr val="FFFF00"/>
                </a:solidFill>
              </a:rPr>
              <a:t>the horrible consequences of God’s absence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EA6BE-4903-46AC-9C77-9466F5B8B1DA}" type="slidenum">
              <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20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Kevin Kay</a:t>
            </a:r>
          </a:p>
        </p:txBody>
      </p:sp>
    </p:spTree>
    <p:extLst>
      <p:ext uri="{BB962C8B-B14F-4D97-AF65-F5344CB8AC3E}">
        <p14:creationId xmlns:p14="http://schemas.microsoft.com/office/powerpoint/2010/main" val="7658845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Everything God Is Not</a:t>
            </a:r>
          </a:p>
        </p:txBody>
      </p:sp>
      <p:sp>
        <p:nvSpPr>
          <p:cNvPr id="6" name="Text Placeholder 5"/>
          <p:cNvSpPr>
            <a:spLocks noGrp="1"/>
          </p:cNvSpPr>
          <p:nvPr>
            <p:ph type="body"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b="0" dirty="0">
                <a:solidFill>
                  <a:srgbClr val="FFFF00"/>
                </a:solidFill>
                <a:latin typeface="+mj-lt"/>
              </a:rPr>
              <a:t>God</a:t>
            </a:r>
          </a:p>
        </p:txBody>
      </p:sp>
      <p:sp>
        <p:nvSpPr>
          <p:cNvPr id="7" name="Content Placeholder 6"/>
          <p:cNvSpPr>
            <a:spLocks noGrp="1"/>
          </p:cNvSpPr>
          <p:nvPr>
            <p:ph sz="half" idx="2"/>
          </p:nvPr>
        </p:nvSpPr>
        <p:spPr/>
        <p:txBody>
          <a:bodyPr/>
          <a:lstStyle/>
          <a:p>
            <a:pPr marL="463550" indent="-463550">
              <a:spcBef>
                <a:spcPts val="0"/>
              </a:spcBef>
              <a:spcAft>
                <a:spcPts val="1200"/>
              </a:spcAft>
            </a:pPr>
            <a:r>
              <a:rPr lang="en-US" dirty="0"/>
              <a:t>Light</a:t>
            </a:r>
          </a:p>
          <a:p>
            <a:pPr marL="463550" indent="-463550">
              <a:spcBef>
                <a:spcPts val="0"/>
              </a:spcBef>
              <a:spcAft>
                <a:spcPts val="1200"/>
              </a:spcAft>
            </a:pPr>
            <a:r>
              <a:rPr lang="en-US" dirty="0"/>
              <a:t>Hope</a:t>
            </a:r>
          </a:p>
          <a:p>
            <a:pPr marL="463550" indent="-463550">
              <a:spcBef>
                <a:spcPts val="0"/>
              </a:spcBef>
              <a:spcAft>
                <a:spcPts val="1200"/>
              </a:spcAft>
            </a:pPr>
            <a:r>
              <a:rPr lang="en-US" dirty="0"/>
              <a:t>Eternal Life</a:t>
            </a:r>
          </a:p>
          <a:p>
            <a:pPr marL="463550" indent="-463550">
              <a:spcBef>
                <a:spcPts val="0"/>
              </a:spcBef>
              <a:spcAft>
                <a:spcPts val="1200"/>
              </a:spcAft>
            </a:pPr>
            <a:r>
              <a:rPr lang="en-US" dirty="0"/>
              <a:t>Righteous &amp; Holy</a:t>
            </a:r>
          </a:p>
          <a:p>
            <a:pPr marL="463550" indent="-463550">
              <a:spcBef>
                <a:spcPts val="0"/>
              </a:spcBef>
              <a:spcAft>
                <a:spcPts val="1200"/>
              </a:spcAft>
            </a:pPr>
            <a:r>
              <a:rPr lang="en-US" dirty="0"/>
              <a:t>Truth</a:t>
            </a:r>
          </a:p>
          <a:p>
            <a:pPr marL="463550" indent="-463550">
              <a:spcBef>
                <a:spcPts val="0"/>
              </a:spcBef>
              <a:spcAft>
                <a:spcPts val="1200"/>
              </a:spcAft>
            </a:pPr>
            <a:r>
              <a:rPr lang="en-US" dirty="0"/>
              <a:t>Love</a:t>
            </a:r>
          </a:p>
          <a:p>
            <a:pPr marL="463550" indent="-463550"/>
            <a:r>
              <a:rPr lang="en-US" dirty="0"/>
              <a:t>No Tears</a:t>
            </a:r>
          </a:p>
        </p:txBody>
      </p:sp>
      <p:sp>
        <p:nvSpPr>
          <p:cNvPr id="8" name="Text Placeholder 7"/>
          <p:cNvSpPr>
            <a:spLocks noGrp="1"/>
          </p:cNvSpPr>
          <p:nvPr>
            <p:ph type="body" sz="quarter" idx="3"/>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3200" b="0" dirty="0">
                <a:solidFill>
                  <a:srgbClr val="FFFF00"/>
                </a:solidFill>
                <a:latin typeface="+mj-lt"/>
              </a:rPr>
              <a:t>Hell</a:t>
            </a:r>
          </a:p>
        </p:txBody>
      </p:sp>
      <p:sp>
        <p:nvSpPr>
          <p:cNvPr id="9" name="Content Placeholder 8"/>
          <p:cNvSpPr>
            <a:spLocks noGrp="1"/>
          </p:cNvSpPr>
          <p:nvPr>
            <p:ph sz="quarter" idx="4"/>
          </p:nvPr>
        </p:nvSpPr>
        <p:spPr/>
        <p:txBody>
          <a:bodyPr/>
          <a:lstStyle/>
          <a:p>
            <a:pPr marL="463550" indent="-463550">
              <a:spcBef>
                <a:spcPts val="0"/>
              </a:spcBef>
              <a:spcAft>
                <a:spcPts val="1200"/>
              </a:spcAft>
            </a:pPr>
            <a:r>
              <a:rPr lang="en-US" dirty="0"/>
              <a:t>Outer Darkness</a:t>
            </a:r>
          </a:p>
          <a:p>
            <a:pPr marL="463550" indent="-463550">
              <a:spcBef>
                <a:spcPts val="0"/>
              </a:spcBef>
              <a:spcAft>
                <a:spcPts val="1200"/>
              </a:spcAft>
            </a:pPr>
            <a:r>
              <a:rPr lang="en-US" dirty="0"/>
              <a:t>Torment Forever</a:t>
            </a:r>
          </a:p>
          <a:p>
            <a:pPr marL="463550" indent="-463550">
              <a:spcBef>
                <a:spcPts val="0"/>
              </a:spcBef>
              <a:spcAft>
                <a:spcPts val="1200"/>
              </a:spcAft>
            </a:pPr>
            <a:r>
              <a:rPr lang="en-US" dirty="0"/>
              <a:t>Eternal Death</a:t>
            </a:r>
          </a:p>
          <a:p>
            <a:pPr marL="463550" indent="-463550">
              <a:spcBef>
                <a:spcPts val="0"/>
              </a:spcBef>
              <a:spcAft>
                <a:spcPts val="1200"/>
              </a:spcAft>
            </a:pPr>
            <a:r>
              <a:rPr lang="en-US" dirty="0"/>
              <a:t>Cesspool Of Putridity</a:t>
            </a:r>
          </a:p>
          <a:p>
            <a:pPr marL="463550" indent="-463550">
              <a:spcBef>
                <a:spcPts val="0"/>
              </a:spcBef>
              <a:spcAft>
                <a:spcPts val="1200"/>
              </a:spcAft>
            </a:pPr>
            <a:r>
              <a:rPr lang="en-US" dirty="0"/>
              <a:t>Father Of Lies &amp; Liars</a:t>
            </a:r>
          </a:p>
          <a:p>
            <a:pPr marL="463550" indent="-463550">
              <a:spcBef>
                <a:spcPts val="0"/>
              </a:spcBef>
              <a:spcAft>
                <a:spcPts val="1200"/>
              </a:spcAft>
            </a:pPr>
            <a:r>
              <a:rPr lang="en-US" dirty="0"/>
              <a:t>Hate</a:t>
            </a:r>
          </a:p>
          <a:p>
            <a:pPr marL="463550" indent="-463550">
              <a:spcBef>
                <a:spcPts val="0"/>
              </a:spcBef>
              <a:spcAft>
                <a:spcPts val="1200"/>
              </a:spcAft>
            </a:pPr>
            <a:r>
              <a:rPr lang="en-US" dirty="0"/>
              <a:t>Weeping &amp; Gnashing Of Teeth</a:t>
            </a:r>
          </a:p>
        </p:txBody>
      </p:sp>
      <p:sp>
        <p:nvSpPr>
          <p:cNvPr id="4" name="Slide Number Placeholder 3"/>
          <p:cNvSpPr>
            <a:spLocks noGrp="1"/>
          </p:cNvSpPr>
          <p:nvPr>
            <p:ph type="sldNum" sz="quarter" idx="12"/>
          </p:nvPr>
        </p:nvSpPr>
        <p:spPr/>
        <p:txBody>
          <a:bodyPr/>
          <a:lstStyle/>
          <a:p>
            <a:fld id="{54DEA6BE-4903-46AC-9C77-9466F5B8B1DA}" type="slidenum">
              <a:rPr lang="en-US"/>
              <a:pPr/>
              <a:t>58</a:t>
            </a:fld>
            <a:endParaRPr lang="en-US"/>
          </a:p>
        </p:txBody>
      </p:sp>
      <p:sp>
        <p:nvSpPr>
          <p:cNvPr id="2" name="Footer Placeholder 1"/>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11356983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p:cTn id="25"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p:cTn id="3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 calcmode="lin" valueType="num">
                                      <p:cBhvr>
                                        <p:cTn id="4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p:cTn id="5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p:cTn id="6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 calcmode="lin" valueType="num">
                                      <p:cBhvr>
                                        <p:cTn id="6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9">
                                            <p:txEl>
                                              <p:pRg st="5" end="5"/>
                                            </p:txEl>
                                          </p:spTgt>
                                        </p:tgtEl>
                                        <p:attrNameLst>
                                          <p:attrName>style.visibility</p:attrName>
                                        </p:attrNameLst>
                                      </p:cBhvr>
                                      <p:to>
                                        <p:strVal val="visible"/>
                                      </p:to>
                                    </p:set>
                                    <p:anim calcmode="lin" valueType="num">
                                      <p:cBhvr>
                                        <p:cTn id="73"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74" dur="500" fill="hold"/>
                                        <p:tgtEl>
                                          <p:spTgt spid="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 calcmode="lin" valueType="num">
                                      <p:cBhvr>
                                        <p:cTn id="7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80"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9">
                                            <p:txEl>
                                              <p:pRg st="6" end="6"/>
                                            </p:txEl>
                                          </p:spTgt>
                                        </p:tgtEl>
                                        <p:attrNameLst>
                                          <p:attrName>style.visibility</p:attrName>
                                        </p:attrNameLst>
                                      </p:cBhvr>
                                      <p:to>
                                        <p:strVal val="visible"/>
                                      </p:to>
                                    </p:set>
                                    <p:anim calcmode="lin" valueType="num">
                                      <p:cBhvr>
                                        <p:cTn id="85"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86" dur="500" fill="hold"/>
                                        <p:tgtEl>
                                          <p:spTgt spid="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712048"/>
            <a:ext cx="2504661" cy="4537596"/>
          </a:xfrm>
          <a:prstGeom prst="rect">
            <a:avLst/>
          </a:prstGeom>
        </p:spPr>
      </p:pic>
      <p:sp>
        <p:nvSpPr>
          <p:cNvPr id="12" name="Slide Number Placeholder 4"/>
          <p:cNvSpPr>
            <a:spLocks noGrp="1"/>
          </p:cNvSpPr>
          <p:nvPr>
            <p:ph type="sldNum" sz="quarter" idx="12"/>
          </p:nvPr>
        </p:nvSpPr>
        <p:spPr/>
        <p:txBody>
          <a:bodyPr/>
          <a:lstStyle/>
          <a:p>
            <a:fld id="{36482A3A-33E3-4048-9FEF-832708800A48}" type="slidenum">
              <a:rPr lang="en-US">
                <a:solidFill>
                  <a:srgbClr val="FFFFFF"/>
                </a:solidFill>
              </a:rPr>
              <a:pPr/>
              <a:t>6</a:t>
            </a:fld>
            <a:endParaRPr lang="en-US">
              <a:solidFill>
                <a:srgbClr val="FFFFFF"/>
              </a:solidFill>
            </a:endParaRPr>
          </a:p>
        </p:txBody>
      </p:sp>
      <p:sp>
        <p:nvSpPr>
          <p:cNvPr id="40962" name="Rectangle 2"/>
          <p:cNvSpPr>
            <a:spLocks noGrp="1" noChangeArrowheads="1"/>
          </p:cNvSpPr>
          <p:nvPr>
            <p:ph type="title"/>
          </p:nvPr>
        </p:nvSpPr>
        <p:spPr/>
        <p:txBody>
          <a:bodyPr>
            <a:normAutofit fontScale="90000"/>
          </a:bodyPr>
          <a:lstStyle/>
          <a:p>
            <a:r>
              <a:rPr lang="en-US" b="1" dirty="0"/>
              <a:t>The Road To Ruin</a:t>
            </a:r>
            <a:br>
              <a:rPr lang="en-US" b="1" dirty="0"/>
            </a:br>
            <a:r>
              <a:rPr lang="en-US" sz="3300" b="0" dirty="0">
                <a:latin typeface="+mn-lt"/>
              </a:rPr>
              <a:t>(Rom. 1:21-32)</a:t>
            </a:r>
          </a:p>
        </p:txBody>
      </p:sp>
      <p:sp>
        <p:nvSpPr>
          <p:cNvPr id="40965" name="Text Box 5"/>
          <p:cNvSpPr txBox="1">
            <a:spLocks noChangeArrowheads="1"/>
          </p:cNvSpPr>
          <p:nvPr/>
        </p:nvSpPr>
        <p:spPr bwMode="auto">
          <a:xfrm>
            <a:off x="5569846" y="5249701"/>
            <a:ext cx="2278753" cy="578882"/>
          </a:xfrm>
          <a:prstGeom prst="wedgeRoundRectCallout">
            <a:avLst>
              <a:gd name="adj1" fmla="val -60496"/>
              <a:gd name="adj2" fmla="val 129633"/>
              <a:gd name="adj3" fmla="val 16667"/>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n-US" sz="2800" b="1" dirty="0">
                <a:solidFill>
                  <a:srgbClr val="FFFFFF"/>
                </a:solidFill>
                <a:effectLst>
                  <a:outerShdw blurRad="38100" dist="38100" dir="2700000" algn="tl">
                    <a:srgbClr val="000000">
                      <a:alpha val="43137"/>
                    </a:srgbClr>
                  </a:outerShdw>
                </a:effectLst>
                <a:latin typeface="Arial" panose="020B0604020202020204"/>
              </a:rPr>
              <a:t>Irreverence</a:t>
            </a:r>
          </a:p>
        </p:txBody>
      </p:sp>
      <p:sp>
        <p:nvSpPr>
          <p:cNvPr id="13" name="Text Box 5"/>
          <p:cNvSpPr txBox="1">
            <a:spLocks noChangeArrowheads="1"/>
          </p:cNvSpPr>
          <p:nvPr/>
        </p:nvSpPr>
        <p:spPr bwMode="auto">
          <a:xfrm>
            <a:off x="914400" y="4495166"/>
            <a:ext cx="2181639" cy="578882"/>
          </a:xfrm>
          <a:prstGeom prst="wedgeRoundRectCallout">
            <a:avLst>
              <a:gd name="adj1" fmla="val 106534"/>
              <a:gd name="adj2" fmla="val 139205"/>
              <a:gd name="adj3" fmla="val 16667"/>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n-US" sz="2800" b="1" dirty="0">
                <a:solidFill>
                  <a:srgbClr val="FFFFFF"/>
                </a:solidFill>
                <a:effectLst>
                  <a:outerShdw blurRad="38100" dist="38100" dir="2700000" algn="tl">
                    <a:srgbClr val="000000">
                      <a:alpha val="43137"/>
                    </a:srgbClr>
                  </a:outerShdw>
                </a:effectLst>
                <a:latin typeface="Arial" panose="020B0604020202020204"/>
              </a:rPr>
              <a:t>Ingratitude</a:t>
            </a:r>
          </a:p>
        </p:txBody>
      </p:sp>
      <p:sp>
        <p:nvSpPr>
          <p:cNvPr id="14" name="Text Box 5"/>
          <p:cNvSpPr txBox="1">
            <a:spLocks noChangeArrowheads="1"/>
          </p:cNvSpPr>
          <p:nvPr/>
        </p:nvSpPr>
        <p:spPr bwMode="auto">
          <a:xfrm>
            <a:off x="1284218" y="3045816"/>
            <a:ext cx="1981200" cy="578882"/>
          </a:xfrm>
          <a:prstGeom prst="wedgeRoundRectCallout">
            <a:avLst>
              <a:gd name="adj1" fmla="val 107830"/>
              <a:gd name="adj2" fmla="val 185383"/>
              <a:gd name="adj3" fmla="val 16667"/>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US" sz="2800" b="1" dirty="0">
                <a:solidFill>
                  <a:srgbClr val="FFFFFF"/>
                </a:solidFill>
                <a:effectLst>
                  <a:outerShdw blurRad="38100" dist="38100" dir="2700000" algn="tl">
                    <a:srgbClr val="000000">
                      <a:alpha val="43137"/>
                    </a:srgbClr>
                  </a:outerShdw>
                </a:effectLst>
                <a:latin typeface="Arial" panose="020B0604020202020204"/>
              </a:rPr>
              <a:t>Idolatry</a:t>
            </a:r>
          </a:p>
        </p:txBody>
      </p:sp>
      <p:sp>
        <p:nvSpPr>
          <p:cNvPr id="15" name="Text Box 5"/>
          <p:cNvSpPr txBox="1">
            <a:spLocks noChangeArrowheads="1"/>
          </p:cNvSpPr>
          <p:nvPr/>
        </p:nvSpPr>
        <p:spPr bwMode="auto">
          <a:xfrm>
            <a:off x="5867399" y="3674522"/>
            <a:ext cx="1981200" cy="578882"/>
          </a:xfrm>
          <a:prstGeom prst="wedgeRoundRectCallout">
            <a:avLst>
              <a:gd name="adj1" fmla="val -88028"/>
              <a:gd name="adj2" fmla="val 161690"/>
              <a:gd name="adj3" fmla="val 16667"/>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US" sz="2800" b="1" dirty="0">
                <a:solidFill>
                  <a:srgbClr val="FFFFFF"/>
                </a:solidFill>
                <a:effectLst>
                  <a:outerShdw blurRad="38100" dist="38100" dir="2700000" algn="tl">
                    <a:srgbClr val="000000">
                      <a:alpha val="43137"/>
                    </a:srgbClr>
                  </a:outerShdw>
                </a:effectLst>
                <a:latin typeface="Arial" panose="020B0604020202020204"/>
              </a:rPr>
              <a:t>Ignorance</a:t>
            </a:r>
          </a:p>
        </p:txBody>
      </p:sp>
      <p:sp>
        <p:nvSpPr>
          <p:cNvPr id="16" name="Text Box 5"/>
          <p:cNvSpPr txBox="1">
            <a:spLocks noChangeArrowheads="1"/>
          </p:cNvSpPr>
          <p:nvPr/>
        </p:nvSpPr>
        <p:spPr bwMode="auto">
          <a:xfrm>
            <a:off x="4909309" y="2674131"/>
            <a:ext cx="2363443" cy="578882"/>
          </a:xfrm>
          <a:prstGeom prst="wedgeRoundRectCallout">
            <a:avLst>
              <a:gd name="adj1" fmla="val -59358"/>
              <a:gd name="adj2" fmla="val 176092"/>
              <a:gd name="adj3" fmla="val 16667"/>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n-US" sz="2800" b="1" dirty="0">
                <a:solidFill>
                  <a:srgbClr val="FFFFFF"/>
                </a:solidFill>
                <a:effectLst>
                  <a:outerShdw blurRad="38100" dist="38100" dir="2700000" algn="tl">
                    <a:srgbClr val="000000">
                      <a:alpha val="43137"/>
                    </a:srgbClr>
                  </a:outerShdw>
                </a:effectLst>
                <a:latin typeface="Arial" panose="020B0604020202020204"/>
              </a:rPr>
              <a:t>Immorality</a:t>
            </a:r>
          </a:p>
        </p:txBody>
      </p:sp>
      <p:sp>
        <p:nvSpPr>
          <p:cNvPr id="17" name="Text Box 5"/>
          <p:cNvSpPr txBox="1">
            <a:spLocks noChangeArrowheads="1"/>
          </p:cNvSpPr>
          <p:nvPr/>
        </p:nvSpPr>
        <p:spPr bwMode="auto">
          <a:xfrm>
            <a:off x="2199861" y="2089666"/>
            <a:ext cx="1981200" cy="578882"/>
          </a:xfrm>
          <a:prstGeom prst="wedgeRoundRectCallout">
            <a:avLst>
              <a:gd name="adj1" fmla="val 67869"/>
              <a:gd name="adj2" fmla="val 207955"/>
              <a:gd name="adj3" fmla="val 16667"/>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US" sz="2800" b="1" dirty="0">
                <a:solidFill>
                  <a:srgbClr val="FFFFFF"/>
                </a:solidFill>
                <a:effectLst>
                  <a:outerShdw blurRad="38100" dist="38100" dir="2700000" algn="tl">
                    <a:srgbClr val="000000">
                      <a:alpha val="43137"/>
                    </a:srgbClr>
                  </a:outerShdw>
                </a:effectLst>
                <a:latin typeface="Arial" panose="020B0604020202020204"/>
              </a:rPr>
              <a:t>Injustice</a:t>
            </a:r>
          </a:p>
        </p:txBody>
      </p:sp>
      <p:sp>
        <p:nvSpPr>
          <p:cNvPr id="3" name="Footer Placeholder 2"/>
          <p:cNvSpPr>
            <a:spLocks noGrp="1"/>
          </p:cNvSpPr>
          <p:nvPr>
            <p:ph type="ftr" sz="quarter" idx="11"/>
          </p:nvPr>
        </p:nvSpPr>
        <p:spPr/>
        <p:txBody>
          <a:bodyPr/>
          <a:lstStyle/>
          <a:p>
            <a:r>
              <a:rPr lang="en-US">
                <a:solidFill>
                  <a:srgbClr val="FFFFFF"/>
                </a:solidFill>
              </a:rPr>
              <a:t>Kevin Kay</a:t>
            </a:r>
          </a:p>
        </p:txBody>
      </p:sp>
    </p:spTree>
    <p:extLst>
      <p:ext uri="{BB962C8B-B14F-4D97-AF65-F5344CB8AC3E}">
        <p14:creationId xmlns:p14="http://schemas.microsoft.com/office/powerpoint/2010/main" val="107460187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Brazon</a:t>
            </a:r>
            <a:r>
              <a:rPr lang="en-US" dirty="0"/>
              <a:t> abandon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692862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7</a:t>
            </a:fld>
            <a:endParaRPr lang="en-US"/>
          </a:p>
        </p:txBody>
      </p:sp>
    </p:spTree>
    <p:extLst>
      <p:ext uri="{BB962C8B-B14F-4D97-AF65-F5344CB8AC3E}">
        <p14:creationId xmlns:p14="http://schemas.microsoft.com/office/powerpoint/2010/main" val="42606808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Absurd Foolishness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295457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Kevin Kay</a:t>
            </a:r>
          </a:p>
        </p:txBody>
      </p:sp>
      <p:sp>
        <p:nvSpPr>
          <p:cNvPr id="6" name="Slide Number Placeholder 5"/>
          <p:cNvSpPr>
            <a:spLocks noGrp="1"/>
          </p:cNvSpPr>
          <p:nvPr>
            <p:ph type="sldNum" sz="quarter" idx="12"/>
          </p:nvPr>
        </p:nvSpPr>
        <p:spPr/>
        <p:txBody>
          <a:bodyPr/>
          <a:lstStyle/>
          <a:p>
            <a:fld id="{27F658CE-3C2C-4608-AB25-6B872F7423A4}" type="slidenum">
              <a:rPr lang="en-US" smtClean="0"/>
              <a:t>8</a:t>
            </a:fld>
            <a:endParaRPr lang="en-US"/>
          </a:p>
        </p:txBody>
      </p:sp>
    </p:spTree>
    <p:extLst>
      <p:ext uri="{BB962C8B-B14F-4D97-AF65-F5344CB8AC3E}">
        <p14:creationId xmlns:p14="http://schemas.microsoft.com/office/powerpoint/2010/main" val="23798057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Kevin Kay</a:t>
            </a:r>
          </a:p>
        </p:txBody>
      </p:sp>
      <p:sp>
        <p:nvSpPr>
          <p:cNvPr id="5" name="Slide Number Placeholder 4"/>
          <p:cNvSpPr>
            <a:spLocks noGrp="1"/>
          </p:cNvSpPr>
          <p:nvPr>
            <p:ph type="sldNum" sz="quarter" idx="12"/>
          </p:nvPr>
        </p:nvSpPr>
        <p:spPr/>
        <p:txBody>
          <a:bodyPr/>
          <a:lstStyle/>
          <a:p>
            <a:fld id="{27F658CE-3C2C-4608-AB25-6B872F7423A4}" type="slidenum">
              <a:rPr lang="en-US" smtClean="0"/>
              <a:t>9</a:t>
            </a:fld>
            <a:endParaRPr lang="en-US"/>
          </a:p>
        </p:txBody>
      </p:sp>
      <p:sp>
        <p:nvSpPr>
          <p:cNvPr id="7" name="Oval 6"/>
          <p:cNvSpPr/>
          <p:nvPr/>
        </p:nvSpPr>
        <p:spPr>
          <a:xfrm>
            <a:off x="1616364" y="2382982"/>
            <a:ext cx="6326909" cy="2613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God’s judgment</a:t>
            </a:r>
          </a:p>
        </p:txBody>
      </p:sp>
    </p:spTree>
    <p:extLst>
      <p:ext uri="{BB962C8B-B14F-4D97-AF65-F5344CB8AC3E}">
        <p14:creationId xmlns:p14="http://schemas.microsoft.com/office/powerpoint/2010/main" val="30456322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Black Auro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ck Aurora" id="{74B2ABCB-04B7-4C83-AEC1-47211206ED55}" vid="{92B22EAD-4156-463C-9815-207C67E7E9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Aurora</Template>
  <TotalTime>1726</TotalTime>
  <Words>2919</Words>
  <Application>Microsoft Office PowerPoint</Application>
  <PresentationFormat>On-screen Show (4:3)</PresentationFormat>
  <Paragraphs>464</Paragraphs>
  <Slides>58</Slides>
  <Notes>32</Notes>
  <HiddenSlides>17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Black</vt:lpstr>
      <vt:lpstr>Calibri</vt:lpstr>
      <vt:lpstr>Times New Roman</vt:lpstr>
      <vt:lpstr>Wingdings</vt:lpstr>
      <vt:lpstr>Black Aurora</vt:lpstr>
      <vt:lpstr>Judah’s Sin &amp; God’s Judgment</vt:lpstr>
      <vt:lpstr>Jeremiah’s Lament</vt:lpstr>
      <vt:lpstr>PowerPoint Presentation</vt:lpstr>
      <vt:lpstr>Judah’s sin</vt:lpstr>
      <vt:lpstr>Judah’s Sins</vt:lpstr>
      <vt:lpstr>The Road To Ruin (Rom. 1:21-32)</vt:lpstr>
      <vt:lpstr>Brazon abandon</vt:lpstr>
      <vt:lpstr>Absurd Foolishness</vt:lpstr>
      <vt:lpstr>PowerPoint Presentation</vt:lpstr>
      <vt:lpstr>God’s judgment</vt:lpstr>
      <vt:lpstr>Repeated Warnings</vt:lpstr>
      <vt:lpstr>Repeated Warnings</vt:lpstr>
      <vt:lpstr>Repeated Warnings</vt:lpstr>
      <vt:lpstr>Repeated Warnings</vt:lpstr>
      <vt:lpstr>Repeated Warnings</vt:lpstr>
      <vt:lpstr>God’s judgment</vt:lpstr>
      <vt:lpstr>Explicit Warnings</vt:lpstr>
      <vt:lpstr>Explicit Warnings</vt:lpstr>
      <vt:lpstr>Explicit Warnings</vt:lpstr>
      <vt:lpstr>Curses Of The Covenant</vt:lpstr>
      <vt:lpstr>Curses Of The Covenant</vt:lpstr>
      <vt:lpstr>Menacing Metaphors</vt:lpstr>
      <vt:lpstr>Menacing Metaphors</vt:lpstr>
      <vt:lpstr>Menacing Metaphors</vt:lpstr>
      <vt:lpstr>Composite picture</vt:lpstr>
      <vt:lpstr>Parisians Mourn</vt:lpstr>
      <vt:lpstr>Composite picture</vt:lpstr>
      <vt:lpstr>Composite picture</vt:lpstr>
      <vt:lpstr>God’s House Destroyed</vt:lpstr>
      <vt:lpstr>God’s House Destroyed</vt:lpstr>
      <vt:lpstr>Composite picture</vt:lpstr>
      <vt:lpstr>God’s judgment</vt:lpstr>
      <vt:lpstr>Great suffering</vt:lpstr>
      <vt:lpstr>Great suffering</vt:lpstr>
      <vt:lpstr>Great suffering</vt:lpstr>
      <vt:lpstr>Great suffering</vt:lpstr>
      <vt:lpstr>Great suffering</vt:lpstr>
      <vt:lpstr>Great suffering</vt:lpstr>
      <vt:lpstr>Great suffering</vt:lpstr>
      <vt:lpstr>Great suffering</vt:lpstr>
      <vt:lpstr>Great suffering</vt:lpstr>
      <vt:lpstr>Great suffering</vt:lpstr>
      <vt:lpstr>Great suffering</vt:lpstr>
      <vt:lpstr>God’s judgment</vt:lpstr>
      <vt:lpstr>God’s judgment</vt:lpstr>
      <vt:lpstr>PowerPoint Presentation</vt:lpstr>
      <vt:lpstr>Destruction Of Jerusalem</vt:lpstr>
      <vt:lpstr>Promises of blessing</vt:lpstr>
      <vt:lpstr>Judgment On Nations (Jer. 46 – 51)</vt:lpstr>
      <vt:lpstr>PowerPoint Presentation</vt:lpstr>
      <vt:lpstr>God’s Judgment Fell</vt:lpstr>
      <vt:lpstr>Get rid of messenger</vt:lpstr>
      <vt:lpstr>Ignore the message</vt:lpstr>
      <vt:lpstr>Ignore the message</vt:lpstr>
      <vt:lpstr>Smooth preaching</vt:lpstr>
      <vt:lpstr>Martin Luther</vt:lpstr>
      <vt:lpstr>God’s Judgment Fell</vt:lpstr>
      <vt:lpstr>Everything God Is Not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Judah’s Sin &amp; God’s Judgment</dc:title>
  <dc:creator>Kevin Kay</dc:creator>
  <cp:lastModifiedBy>Kevin Kay</cp:lastModifiedBy>
  <cp:revision>63</cp:revision>
  <dcterms:created xsi:type="dcterms:W3CDTF">2016-11-22T15:56:21Z</dcterms:created>
  <dcterms:modified xsi:type="dcterms:W3CDTF">2017-03-02T16:08:28Z</dcterms:modified>
</cp:coreProperties>
</file>